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40.xml" ContentType="application/vnd.openxmlformats-officedocument.presentationml.notesSlide+xml"/>
  <Override PartName="/ppt/diagrams/drawing13.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37" r:id="rId2"/>
    <p:sldId id="375" r:id="rId3"/>
    <p:sldId id="538" r:id="rId4"/>
    <p:sldId id="518" r:id="rId5"/>
    <p:sldId id="539" r:id="rId6"/>
    <p:sldId id="517" r:id="rId7"/>
    <p:sldId id="540" r:id="rId8"/>
    <p:sldId id="543" r:id="rId9"/>
    <p:sldId id="545" r:id="rId10"/>
    <p:sldId id="544" r:id="rId11"/>
    <p:sldId id="546" r:id="rId12"/>
    <p:sldId id="547" r:id="rId13"/>
    <p:sldId id="548" r:id="rId14"/>
    <p:sldId id="549" r:id="rId15"/>
    <p:sldId id="550" r:id="rId16"/>
    <p:sldId id="551" r:id="rId17"/>
    <p:sldId id="552" r:id="rId18"/>
    <p:sldId id="553" r:id="rId19"/>
    <p:sldId id="554" r:id="rId20"/>
    <p:sldId id="555" r:id="rId21"/>
    <p:sldId id="413" r:id="rId22"/>
    <p:sldId id="541" r:id="rId23"/>
    <p:sldId id="478" r:id="rId24"/>
    <p:sldId id="556" r:id="rId25"/>
    <p:sldId id="557" r:id="rId26"/>
    <p:sldId id="558" r:id="rId27"/>
    <p:sldId id="559" r:id="rId28"/>
    <p:sldId id="560" r:id="rId29"/>
    <p:sldId id="561" r:id="rId30"/>
    <p:sldId id="562" r:id="rId31"/>
    <p:sldId id="563" r:id="rId32"/>
    <p:sldId id="564" r:id="rId33"/>
    <p:sldId id="565" r:id="rId34"/>
    <p:sldId id="566" r:id="rId35"/>
    <p:sldId id="567" r:id="rId36"/>
    <p:sldId id="471" r:id="rId37"/>
    <p:sldId id="542" r:id="rId38"/>
    <p:sldId id="477" r:id="rId39"/>
    <p:sldId id="414" r:id="rId40"/>
    <p:sldId id="523" r:id="rId4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61" clrIdx="0"/>
  <p:cmAuthor id="1" name="mustafa" initials="m"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EC3DC"/>
    <a:srgbClr val="8C95C2"/>
    <a:srgbClr val="F2F3F8"/>
    <a:srgbClr val="FFD1D1"/>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015" autoAdjust="0"/>
    <p:restoredTop sz="79581" autoAdjust="0"/>
  </p:normalViewPr>
  <p:slideViewPr>
    <p:cSldViewPr>
      <p:cViewPr varScale="1">
        <p:scale>
          <a:sx n="72" d="100"/>
          <a:sy n="72" d="100"/>
        </p:scale>
        <p:origin x="-1410"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CE1BF-8483-419B-8664-03F46B1CEE8E}" type="doc">
      <dgm:prSet loTypeId="urn:microsoft.com/office/officeart/2005/8/layout/cycle3" loCatId="cycle" qsTypeId="urn:microsoft.com/office/officeart/2005/8/quickstyle/simple1" qsCatId="simple" csTypeId="urn:microsoft.com/office/officeart/2005/8/colors/colorful5" csCatId="colorful" phldr="1"/>
      <dgm:spPr/>
    </dgm:pt>
    <dgm:pt modelId="{49D49E71-988B-42D4-83E5-E0F6CFD24A61}">
      <dgm:prSet phldrT="[Text]"/>
      <dgm:spPr/>
      <dgm:t>
        <a:bodyPr/>
        <a:lstStyle/>
        <a:p>
          <a:r>
            <a:rPr lang="tr-TR" smtClean="0">
              <a:latin typeface="+mn-lt"/>
            </a:rPr>
            <a:t>İkinci adım sosyal kullanımdır.</a:t>
          </a:r>
          <a:endParaRPr lang="tr-TR" dirty="0"/>
        </a:p>
      </dgm:t>
    </dgm:pt>
    <dgm:pt modelId="{3B645545-0660-476C-B053-1289D2E8231B}" type="parTrans" cxnId="{1FB1B7CD-61B4-478A-BD03-A62B11A4832F}">
      <dgm:prSet/>
      <dgm:spPr/>
      <dgm:t>
        <a:bodyPr/>
        <a:lstStyle/>
        <a:p>
          <a:endParaRPr lang="tr-TR"/>
        </a:p>
      </dgm:t>
    </dgm:pt>
    <dgm:pt modelId="{6B45CE67-5EB6-4C9F-BC57-D84DE57F8DD2}" type="sibTrans" cxnId="{1FB1B7CD-61B4-478A-BD03-A62B11A4832F}">
      <dgm:prSet/>
      <dgm:spPr/>
      <dgm:t>
        <a:bodyPr/>
        <a:lstStyle/>
        <a:p>
          <a:endParaRPr lang="tr-TR"/>
        </a:p>
      </dgm:t>
    </dgm:pt>
    <dgm:pt modelId="{4B34A960-C833-4DE7-A6F0-08EEDF317BD7}">
      <dgm:prSet phldrT="[Text]"/>
      <dgm:spPr/>
      <dgm:t>
        <a:bodyPr/>
        <a:lstStyle/>
        <a:p>
          <a:r>
            <a:rPr lang="tr-TR" smtClean="0">
              <a:latin typeface="+mn-lt"/>
            </a:rPr>
            <a:t>Üçüncü adım eğlenmek ya da problemlerden kaçmak için teknolojiyi kullanmaktır.</a:t>
          </a:r>
          <a:endParaRPr lang="tr-TR" dirty="0"/>
        </a:p>
      </dgm:t>
    </dgm:pt>
    <dgm:pt modelId="{A20D0D1E-076E-4EBC-83CF-05EB27A5B999}" type="parTrans" cxnId="{751A8A02-8B2F-453E-AEA6-3EEC69A50488}">
      <dgm:prSet/>
      <dgm:spPr/>
      <dgm:t>
        <a:bodyPr/>
        <a:lstStyle/>
        <a:p>
          <a:endParaRPr lang="tr-TR"/>
        </a:p>
      </dgm:t>
    </dgm:pt>
    <dgm:pt modelId="{5A3483DA-7192-4D71-9CF8-E117B4721D27}" type="sibTrans" cxnId="{751A8A02-8B2F-453E-AEA6-3EEC69A50488}">
      <dgm:prSet/>
      <dgm:spPr/>
      <dgm:t>
        <a:bodyPr/>
        <a:lstStyle/>
        <a:p>
          <a:endParaRPr lang="tr-TR"/>
        </a:p>
      </dgm:t>
    </dgm:pt>
    <dgm:pt modelId="{4403840A-933F-4BF6-9275-22E6979C7B8F}">
      <dgm:prSet phldrT="[Text]"/>
      <dgm:spPr/>
      <dgm:t>
        <a:bodyPr/>
        <a:lstStyle/>
        <a:p>
          <a:r>
            <a:rPr lang="tr-TR" smtClean="0">
              <a:latin typeface="+mn-lt"/>
            </a:rPr>
            <a:t>Dördüncü adım ise bağımlı kullanımdır.</a:t>
          </a:r>
          <a:endParaRPr lang="tr-TR" dirty="0"/>
        </a:p>
      </dgm:t>
    </dgm:pt>
    <dgm:pt modelId="{1A3B52F3-3DC5-45FB-BE53-FB5E431AB6F6}" type="parTrans" cxnId="{FB1A1AED-2143-4643-8515-9BF52FE9FFD7}">
      <dgm:prSet/>
      <dgm:spPr/>
      <dgm:t>
        <a:bodyPr/>
        <a:lstStyle/>
        <a:p>
          <a:endParaRPr lang="tr-TR"/>
        </a:p>
      </dgm:t>
    </dgm:pt>
    <dgm:pt modelId="{E1FC3180-EF52-40C6-97D0-849DC9E65C40}" type="sibTrans" cxnId="{FB1A1AED-2143-4643-8515-9BF52FE9FFD7}">
      <dgm:prSet/>
      <dgm:spPr/>
      <dgm:t>
        <a:bodyPr/>
        <a:lstStyle/>
        <a:p>
          <a:endParaRPr lang="tr-TR"/>
        </a:p>
      </dgm:t>
    </dgm:pt>
    <dgm:pt modelId="{86DA5E66-DF6C-4C2C-A4AB-6FE9B86CA79D}">
      <dgm:prSet phldrT="[Text]"/>
      <dgm:spPr/>
      <dgm:t>
        <a:bodyPr/>
        <a:lstStyle/>
        <a:p>
          <a:r>
            <a:rPr lang="tr-TR" dirty="0" smtClean="0">
              <a:latin typeface="+mn-lt"/>
            </a:rPr>
            <a:t>İlk adım merak ile atılır.</a:t>
          </a:r>
          <a:endParaRPr lang="tr-TR" dirty="0"/>
        </a:p>
      </dgm:t>
    </dgm:pt>
    <dgm:pt modelId="{957DE689-5592-4760-9285-0A5C91B4DC0D}" type="parTrans" cxnId="{A1E94876-E00A-45B8-933E-7B602D11B72A}">
      <dgm:prSet/>
      <dgm:spPr/>
      <dgm:t>
        <a:bodyPr/>
        <a:lstStyle/>
        <a:p>
          <a:endParaRPr lang="tr-TR"/>
        </a:p>
      </dgm:t>
    </dgm:pt>
    <dgm:pt modelId="{0AC9C347-1545-4500-BEE8-DA1C329EBD96}" type="sibTrans" cxnId="{A1E94876-E00A-45B8-933E-7B602D11B72A}">
      <dgm:prSet>
        <dgm:style>
          <a:lnRef idx="3">
            <a:schemeClr val="lt1"/>
          </a:lnRef>
          <a:fillRef idx="1">
            <a:schemeClr val="dk1"/>
          </a:fillRef>
          <a:effectRef idx="1">
            <a:schemeClr val="dk1"/>
          </a:effectRef>
          <a:fontRef idx="minor">
            <a:schemeClr val="lt1"/>
          </a:fontRef>
        </dgm:style>
      </dgm:prSet>
      <dgm:spPr>
        <a:ln/>
      </dgm:spPr>
      <dgm:t>
        <a:bodyPr/>
        <a:lstStyle/>
        <a:p>
          <a:endParaRPr lang="tr-TR">
            <a:solidFill>
              <a:schemeClr val="accent2">
                <a:lumMod val="60000"/>
                <a:lumOff val="40000"/>
              </a:schemeClr>
            </a:solidFill>
          </a:endParaRPr>
        </a:p>
      </dgm:t>
    </dgm:pt>
    <dgm:pt modelId="{554D9F66-9FC6-4086-9247-44276A66138A}" type="pres">
      <dgm:prSet presAssocID="{B13CE1BF-8483-419B-8664-03F46B1CEE8E}" presName="Name0" presStyleCnt="0">
        <dgm:presLayoutVars>
          <dgm:dir/>
          <dgm:resizeHandles val="exact"/>
        </dgm:presLayoutVars>
      </dgm:prSet>
      <dgm:spPr/>
    </dgm:pt>
    <dgm:pt modelId="{FA15CF08-C1CF-4B21-ADF9-52760C307014}" type="pres">
      <dgm:prSet presAssocID="{B13CE1BF-8483-419B-8664-03F46B1CEE8E}" presName="cycle" presStyleCnt="0"/>
      <dgm:spPr/>
    </dgm:pt>
    <dgm:pt modelId="{60E9A5D1-D43E-4C70-8217-4C618E0CD169}" type="pres">
      <dgm:prSet presAssocID="{86DA5E66-DF6C-4C2C-A4AB-6FE9B86CA79D}" presName="nodeFirstNode" presStyleLbl="node1" presStyleIdx="0" presStyleCnt="4">
        <dgm:presLayoutVars>
          <dgm:bulletEnabled val="1"/>
        </dgm:presLayoutVars>
      </dgm:prSet>
      <dgm:spPr/>
      <dgm:t>
        <a:bodyPr/>
        <a:lstStyle/>
        <a:p>
          <a:endParaRPr lang="tr-TR"/>
        </a:p>
      </dgm:t>
    </dgm:pt>
    <dgm:pt modelId="{AD75F089-9587-4D5F-9BBD-53CBC1A8D934}" type="pres">
      <dgm:prSet presAssocID="{0AC9C347-1545-4500-BEE8-DA1C329EBD96}" presName="sibTransFirstNode" presStyleLbl="bgShp" presStyleIdx="0" presStyleCnt="1"/>
      <dgm:spPr/>
      <dgm:t>
        <a:bodyPr/>
        <a:lstStyle/>
        <a:p>
          <a:endParaRPr lang="tr-TR"/>
        </a:p>
      </dgm:t>
    </dgm:pt>
    <dgm:pt modelId="{F90A6DD4-6281-4345-94ED-B56F123C4757}" type="pres">
      <dgm:prSet presAssocID="{49D49E71-988B-42D4-83E5-E0F6CFD24A61}" presName="nodeFollowingNodes" presStyleLbl="node1" presStyleIdx="1" presStyleCnt="4">
        <dgm:presLayoutVars>
          <dgm:bulletEnabled val="1"/>
        </dgm:presLayoutVars>
      </dgm:prSet>
      <dgm:spPr/>
      <dgm:t>
        <a:bodyPr/>
        <a:lstStyle/>
        <a:p>
          <a:endParaRPr lang="tr-TR"/>
        </a:p>
      </dgm:t>
    </dgm:pt>
    <dgm:pt modelId="{5F25A6D3-E784-4C9A-9F5F-3050AEA449B9}" type="pres">
      <dgm:prSet presAssocID="{4B34A960-C833-4DE7-A6F0-08EEDF317BD7}" presName="nodeFollowingNodes" presStyleLbl="node1" presStyleIdx="2" presStyleCnt="4">
        <dgm:presLayoutVars>
          <dgm:bulletEnabled val="1"/>
        </dgm:presLayoutVars>
      </dgm:prSet>
      <dgm:spPr/>
      <dgm:t>
        <a:bodyPr/>
        <a:lstStyle/>
        <a:p>
          <a:endParaRPr lang="tr-TR"/>
        </a:p>
      </dgm:t>
    </dgm:pt>
    <dgm:pt modelId="{94FCB71D-9BB2-4796-863C-1C522B85B1E3}" type="pres">
      <dgm:prSet presAssocID="{4403840A-933F-4BF6-9275-22E6979C7B8F}" presName="nodeFollowingNodes" presStyleLbl="node1" presStyleIdx="3" presStyleCnt="4">
        <dgm:presLayoutVars>
          <dgm:bulletEnabled val="1"/>
        </dgm:presLayoutVars>
      </dgm:prSet>
      <dgm:spPr/>
      <dgm:t>
        <a:bodyPr/>
        <a:lstStyle/>
        <a:p>
          <a:endParaRPr lang="tr-TR"/>
        </a:p>
      </dgm:t>
    </dgm:pt>
  </dgm:ptLst>
  <dgm:cxnLst>
    <dgm:cxn modelId="{463C547D-A02B-45C5-ACE8-6FF226B7A37E}" type="presOf" srcId="{4B34A960-C833-4DE7-A6F0-08EEDF317BD7}" destId="{5F25A6D3-E784-4C9A-9F5F-3050AEA449B9}" srcOrd="0" destOrd="0" presId="urn:microsoft.com/office/officeart/2005/8/layout/cycle3"/>
    <dgm:cxn modelId="{6250E0B3-A87B-445A-9344-5F22AA57EABA}" type="presOf" srcId="{B13CE1BF-8483-419B-8664-03F46B1CEE8E}" destId="{554D9F66-9FC6-4086-9247-44276A66138A}" srcOrd="0" destOrd="0" presId="urn:microsoft.com/office/officeart/2005/8/layout/cycle3"/>
    <dgm:cxn modelId="{1FB1B7CD-61B4-478A-BD03-A62B11A4832F}" srcId="{B13CE1BF-8483-419B-8664-03F46B1CEE8E}" destId="{49D49E71-988B-42D4-83E5-E0F6CFD24A61}" srcOrd="1" destOrd="0" parTransId="{3B645545-0660-476C-B053-1289D2E8231B}" sibTransId="{6B45CE67-5EB6-4C9F-BC57-D84DE57F8DD2}"/>
    <dgm:cxn modelId="{FB1A1AED-2143-4643-8515-9BF52FE9FFD7}" srcId="{B13CE1BF-8483-419B-8664-03F46B1CEE8E}" destId="{4403840A-933F-4BF6-9275-22E6979C7B8F}" srcOrd="3" destOrd="0" parTransId="{1A3B52F3-3DC5-45FB-BE53-FB5E431AB6F6}" sibTransId="{E1FC3180-EF52-40C6-97D0-849DC9E65C40}"/>
    <dgm:cxn modelId="{751A8A02-8B2F-453E-AEA6-3EEC69A50488}" srcId="{B13CE1BF-8483-419B-8664-03F46B1CEE8E}" destId="{4B34A960-C833-4DE7-A6F0-08EEDF317BD7}" srcOrd="2" destOrd="0" parTransId="{A20D0D1E-076E-4EBC-83CF-05EB27A5B999}" sibTransId="{5A3483DA-7192-4D71-9CF8-E117B4721D27}"/>
    <dgm:cxn modelId="{75A2F613-750B-49E8-8D4A-699284EDA541}" type="presOf" srcId="{86DA5E66-DF6C-4C2C-A4AB-6FE9B86CA79D}" destId="{60E9A5D1-D43E-4C70-8217-4C618E0CD169}" srcOrd="0" destOrd="0" presId="urn:microsoft.com/office/officeart/2005/8/layout/cycle3"/>
    <dgm:cxn modelId="{A1E94876-E00A-45B8-933E-7B602D11B72A}" srcId="{B13CE1BF-8483-419B-8664-03F46B1CEE8E}" destId="{86DA5E66-DF6C-4C2C-A4AB-6FE9B86CA79D}" srcOrd="0" destOrd="0" parTransId="{957DE689-5592-4760-9285-0A5C91B4DC0D}" sibTransId="{0AC9C347-1545-4500-BEE8-DA1C329EBD96}"/>
    <dgm:cxn modelId="{11C05804-CA5C-465A-863F-3C7C5CFA815D}" type="presOf" srcId="{0AC9C347-1545-4500-BEE8-DA1C329EBD96}" destId="{AD75F089-9587-4D5F-9BBD-53CBC1A8D934}" srcOrd="0" destOrd="0" presId="urn:microsoft.com/office/officeart/2005/8/layout/cycle3"/>
    <dgm:cxn modelId="{0B2889D7-9E40-41BC-BA93-BDD56B57FCC1}" type="presOf" srcId="{49D49E71-988B-42D4-83E5-E0F6CFD24A61}" destId="{F90A6DD4-6281-4345-94ED-B56F123C4757}" srcOrd="0" destOrd="0" presId="urn:microsoft.com/office/officeart/2005/8/layout/cycle3"/>
    <dgm:cxn modelId="{13F46A8E-BDA5-4BA1-B0A7-355100970242}" type="presOf" srcId="{4403840A-933F-4BF6-9275-22E6979C7B8F}" destId="{94FCB71D-9BB2-4796-863C-1C522B85B1E3}" srcOrd="0" destOrd="0" presId="urn:microsoft.com/office/officeart/2005/8/layout/cycle3"/>
    <dgm:cxn modelId="{72E11C7A-B9D2-47F2-BF9A-C2BDE7638A1E}" type="presParOf" srcId="{554D9F66-9FC6-4086-9247-44276A66138A}" destId="{FA15CF08-C1CF-4B21-ADF9-52760C307014}" srcOrd="0" destOrd="0" presId="urn:microsoft.com/office/officeart/2005/8/layout/cycle3"/>
    <dgm:cxn modelId="{FF62763A-66C2-44DF-8E8C-32704F8BE4A7}" type="presParOf" srcId="{FA15CF08-C1CF-4B21-ADF9-52760C307014}" destId="{60E9A5D1-D43E-4C70-8217-4C618E0CD169}" srcOrd="0" destOrd="0" presId="urn:microsoft.com/office/officeart/2005/8/layout/cycle3"/>
    <dgm:cxn modelId="{ED46531D-4B22-4410-A535-FE6D50556CCA}" type="presParOf" srcId="{FA15CF08-C1CF-4B21-ADF9-52760C307014}" destId="{AD75F089-9587-4D5F-9BBD-53CBC1A8D934}" srcOrd="1" destOrd="0" presId="urn:microsoft.com/office/officeart/2005/8/layout/cycle3"/>
    <dgm:cxn modelId="{34E85A50-70FB-4A06-8EED-5E98D3F264C8}" type="presParOf" srcId="{FA15CF08-C1CF-4B21-ADF9-52760C307014}" destId="{F90A6DD4-6281-4345-94ED-B56F123C4757}" srcOrd="2" destOrd="0" presId="urn:microsoft.com/office/officeart/2005/8/layout/cycle3"/>
    <dgm:cxn modelId="{CDD29B45-3585-4677-AD1D-9C029D3154D2}" type="presParOf" srcId="{FA15CF08-C1CF-4B21-ADF9-52760C307014}" destId="{5F25A6D3-E784-4C9A-9F5F-3050AEA449B9}" srcOrd="3" destOrd="0" presId="urn:microsoft.com/office/officeart/2005/8/layout/cycle3"/>
    <dgm:cxn modelId="{4B7799EC-1B9F-4DE2-9D03-E43FCF397B08}" type="presParOf" srcId="{FA15CF08-C1CF-4B21-ADF9-52760C307014}" destId="{94FCB71D-9BB2-4796-863C-1C522B85B1E3}" srcOrd="4" destOrd="0" presId="urn:microsoft.com/office/officeart/2005/8/layout/cycle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9</a:t>
          </a:r>
          <a:r>
            <a:rPr lang="en-US" sz="2000" dirty="0" smtClean="0">
              <a:solidFill>
                <a:srgbClr val="FF0000"/>
              </a:solidFill>
            </a:rPr>
            <a:t>)</a:t>
          </a:r>
          <a:r>
            <a:rPr lang="tr-TR" sz="2000" dirty="0" smtClean="0"/>
            <a:t> Yemek yediğin zamanlarda</a:t>
          </a:r>
        </a:p>
        <a:p>
          <a:r>
            <a:rPr lang="tr-TR" sz="2000" dirty="0" smtClean="0"/>
            <a:t>aklın sürekli bilgisayar,</a:t>
          </a:r>
        </a:p>
        <a:p>
          <a:r>
            <a:rPr lang="tr-TR" sz="2000" dirty="0" smtClean="0"/>
            <a:t>tablet vb. ile uğraşmak istek</a:t>
          </a:r>
        </a:p>
        <a:p>
          <a:r>
            <a:rPr lang="tr-TR" sz="2000" dirty="0" smtClean="0"/>
            <a:t>ve arzusuyla mı meşgul?</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B770B89F-F5D8-4CEC-843B-D540C43DA8A2}"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FB44CD47-15AA-4183-A19A-39ABEB6B69D4}" type="presOf" srcId="{A3A1A164-9A30-48A1-BC7A-F97DA2DAEB4F}" destId="{94A2F810-B32D-4268-9671-85B63FEEEFEF}" srcOrd="0" destOrd="0" presId="urn:microsoft.com/office/officeart/2005/8/layout/target3"/>
    <dgm:cxn modelId="{F5AF2DD9-239F-42FA-8940-0D5BBDF6A09C}" type="presOf" srcId="{A3A1A164-9A30-48A1-BC7A-F97DA2DAEB4F}" destId="{9878A4AC-9637-4D5D-81F6-D2A78DA5E0B1}" srcOrd="1" destOrd="0" presId="urn:microsoft.com/office/officeart/2005/8/layout/target3"/>
    <dgm:cxn modelId="{022C8029-0E3C-43EA-B21F-19048D914F63}" type="presParOf" srcId="{3259D87D-7509-417F-AB19-1F422228504B}" destId="{96F02EF8-5DC7-48B8-90D2-A3DA91170803}" srcOrd="0" destOrd="0" presId="urn:microsoft.com/office/officeart/2005/8/layout/target3"/>
    <dgm:cxn modelId="{07F592FE-A3AA-4B45-8694-58ADC9AC408D}" type="presParOf" srcId="{3259D87D-7509-417F-AB19-1F422228504B}" destId="{D8243531-9D3F-43F4-90F6-806227E7E4C6}" srcOrd="1" destOrd="0" presId="urn:microsoft.com/office/officeart/2005/8/layout/target3"/>
    <dgm:cxn modelId="{9F60F18E-6129-4795-848E-7C819CBC018E}" type="presParOf" srcId="{3259D87D-7509-417F-AB19-1F422228504B}" destId="{94A2F810-B32D-4268-9671-85B63FEEEFEF}" srcOrd="2" destOrd="0" presId="urn:microsoft.com/office/officeart/2005/8/layout/target3"/>
    <dgm:cxn modelId="{9ABBDDAE-C8BF-412F-AD12-D88A49D58A5F}"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0</a:t>
          </a:r>
          <a:r>
            <a:rPr lang="en-US" sz="2000" dirty="0" smtClean="0">
              <a:solidFill>
                <a:srgbClr val="FF0000"/>
              </a:solidFill>
            </a:rPr>
            <a:t>)</a:t>
          </a:r>
          <a:r>
            <a:rPr lang="tr-TR" sz="2000" dirty="0" smtClean="0"/>
            <a:t> İnternette</a:t>
          </a:r>
        </a:p>
        <a:p>
          <a:r>
            <a:rPr lang="tr-TR" sz="2000" dirty="0" smtClean="0"/>
            <a:t>herhangi bir amaçla</a:t>
          </a:r>
        </a:p>
        <a:p>
          <a:r>
            <a:rPr lang="tr-TR" sz="2000" dirty="0" smtClean="0"/>
            <a:t>değil, öylesine dolaşıp</a:t>
          </a:r>
        </a:p>
        <a:p>
          <a:r>
            <a:rPr lang="tr-TR" sz="2000" dirty="0" smtClean="0"/>
            <a:t>duruyor 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363B7846-6FD9-4AE9-BAAA-B05F105752A2}" type="presOf" srcId="{A3A1A164-9A30-48A1-BC7A-F97DA2DAEB4F}" destId="{9878A4AC-9637-4D5D-81F6-D2A78DA5E0B1}" srcOrd="1" destOrd="0" presId="urn:microsoft.com/office/officeart/2005/8/layout/target3"/>
    <dgm:cxn modelId="{348AB54C-A766-4785-ABE4-532406CF5C80}"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1180F17E-F9B1-4270-9673-9A2112DF52BB}" type="presOf" srcId="{A3A1A164-9A30-48A1-BC7A-F97DA2DAEB4F}" destId="{94A2F810-B32D-4268-9671-85B63FEEEFEF}" srcOrd="0" destOrd="0" presId="urn:microsoft.com/office/officeart/2005/8/layout/target3"/>
    <dgm:cxn modelId="{42D028EF-24E6-402C-A1CC-BE9913E02EFE}" type="presParOf" srcId="{3259D87D-7509-417F-AB19-1F422228504B}" destId="{96F02EF8-5DC7-48B8-90D2-A3DA91170803}" srcOrd="0" destOrd="0" presId="urn:microsoft.com/office/officeart/2005/8/layout/target3"/>
    <dgm:cxn modelId="{6DB8ED7D-1542-4398-935D-01FEAB5EF016}" type="presParOf" srcId="{3259D87D-7509-417F-AB19-1F422228504B}" destId="{D8243531-9D3F-43F4-90F6-806227E7E4C6}" srcOrd="1" destOrd="0" presId="urn:microsoft.com/office/officeart/2005/8/layout/target3"/>
    <dgm:cxn modelId="{C9AA336B-B8A1-4BED-83DE-9A25CAAA7165}" type="presParOf" srcId="{3259D87D-7509-417F-AB19-1F422228504B}" destId="{94A2F810-B32D-4268-9671-85B63FEEEFEF}" srcOrd="2" destOrd="0" presId="urn:microsoft.com/office/officeart/2005/8/layout/target3"/>
    <dgm:cxn modelId="{14577991-2DA5-4E62-B2F7-DB4F8308E24B}"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1</a:t>
          </a:r>
          <a:r>
            <a:rPr lang="en-US" sz="2000" dirty="0" smtClean="0">
              <a:solidFill>
                <a:srgbClr val="FF0000"/>
              </a:solidFill>
            </a:rPr>
            <a:t>)</a:t>
          </a:r>
          <a:r>
            <a:rPr lang="tr-TR" sz="2000" dirty="0" smtClean="0"/>
            <a:t> Teknolojik</a:t>
          </a:r>
        </a:p>
        <a:p>
          <a:r>
            <a:rPr lang="tr-TR" sz="2000" dirty="0" smtClean="0"/>
            <a:t>malzemelerini kullanman</a:t>
          </a:r>
        </a:p>
        <a:p>
          <a:r>
            <a:rPr lang="tr-TR" sz="2000" dirty="0" smtClean="0"/>
            <a:t>kısıtlandığında tepen</a:t>
          </a:r>
        </a:p>
        <a:p>
          <a:r>
            <a:rPr lang="tr-TR" sz="2000" dirty="0" smtClean="0"/>
            <a:t>atıyor, öfkeden çıldırıyor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2B14EDB4-A871-40B1-A796-32E859EC1EF8}" type="presOf" srcId="{A3A1A164-9A30-48A1-BC7A-F97DA2DAEB4F}" destId="{94A2F810-B32D-4268-9671-85B63FEEEFEF}" srcOrd="0" destOrd="0" presId="urn:microsoft.com/office/officeart/2005/8/layout/target3"/>
    <dgm:cxn modelId="{96708991-EE2C-47B3-8E42-EFFAEA969F7D}" type="presOf" srcId="{2D318D19-66A0-4865-BA09-96114A896C75}" destId="{3259D87D-7509-417F-AB19-1F422228504B}" srcOrd="0" destOrd="0" presId="urn:microsoft.com/office/officeart/2005/8/layout/target3"/>
    <dgm:cxn modelId="{53C078AD-DD3D-4238-ADEE-146ACE913BAC}"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6BB31686-B548-4EB9-B3BF-8806C3A43105}" type="presParOf" srcId="{3259D87D-7509-417F-AB19-1F422228504B}" destId="{96F02EF8-5DC7-48B8-90D2-A3DA91170803}" srcOrd="0" destOrd="0" presId="urn:microsoft.com/office/officeart/2005/8/layout/target3"/>
    <dgm:cxn modelId="{AB225CBA-1FCD-45C1-9398-832BC3BB3081}" type="presParOf" srcId="{3259D87D-7509-417F-AB19-1F422228504B}" destId="{D8243531-9D3F-43F4-90F6-806227E7E4C6}" srcOrd="1" destOrd="0" presId="urn:microsoft.com/office/officeart/2005/8/layout/target3"/>
    <dgm:cxn modelId="{0809EE7B-58E9-486B-9607-6A430505FABD}" type="presParOf" srcId="{3259D87D-7509-417F-AB19-1F422228504B}" destId="{94A2F810-B32D-4268-9671-85B63FEEEFEF}" srcOrd="2" destOrd="0" presId="urn:microsoft.com/office/officeart/2005/8/layout/target3"/>
    <dgm:cxn modelId="{FC668837-3D9C-4A58-95AE-F634F5E399AD}"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2</a:t>
          </a:r>
          <a:r>
            <a:rPr lang="en-US" sz="2000" dirty="0" smtClean="0">
              <a:solidFill>
                <a:srgbClr val="FF0000"/>
              </a:solidFill>
            </a:rPr>
            <a:t>)</a:t>
          </a:r>
          <a:r>
            <a:rPr lang="tr-TR" sz="2000" dirty="0" smtClean="0"/>
            <a:t> Sanal dostların evdeki,</a:t>
          </a:r>
        </a:p>
        <a:p>
          <a:r>
            <a:rPr lang="tr-TR" sz="2000" dirty="0" smtClean="0"/>
            <a:t>mahallendeki, okulundaki</a:t>
          </a:r>
        </a:p>
        <a:p>
          <a:r>
            <a:rPr lang="tr-TR" sz="2000" dirty="0" smtClean="0"/>
            <a:t>dostlarından daha mı</a:t>
          </a:r>
        </a:p>
        <a:p>
          <a:r>
            <a:rPr lang="tr-TR" sz="2000" dirty="0" smtClean="0"/>
            <a:t>fazla?</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6D6E4912-9277-46AE-B29D-771725EE8296}" type="presOf" srcId="{A3A1A164-9A30-48A1-BC7A-F97DA2DAEB4F}" destId="{94A2F810-B32D-4268-9671-85B63FEEEFEF}" srcOrd="0" destOrd="0" presId="urn:microsoft.com/office/officeart/2005/8/layout/target3"/>
    <dgm:cxn modelId="{EE704058-0777-46A7-8A54-F3EC99AD2A28}" type="presOf" srcId="{2D318D19-66A0-4865-BA09-96114A896C75}" destId="{3259D87D-7509-417F-AB19-1F422228504B}" srcOrd="0" destOrd="0" presId="urn:microsoft.com/office/officeart/2005/8/layout/target3"/>
    <dgm:cxn modelId="{93012E51-F9A5-4390-9319-16153C87DD8F}"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A7A45E51-1E84-4612-AA9E-2D92BA235C0D}" type="presParOf" srcId="{3259D87D-7509-417F-AB19-1F422228504B}" destId="{96F02EF8-5DC7-48B8-90D2-A3DA91170803}" srcOrd="0" destOrd="0" presId="urn:microsoft.com/office/officeart/2005/8/layout/target3"/>
    <dgm:cxn modelId="{C331D9B6-F8C8-4E08-80DE-52F4089295F5}" type="presParOf" srcId="{3259D87D-7509-417F-AB19-1F422228504B}" destId="{D8243531-9D3F-43F4-90F6-806227E7E4C6}" srcOrd="1" destOrd="0" presId="urn:microsoft.com/office/officeart/2005/8/layout/target3"/>
    <dgm:cxn modelId="{EF78A431-517F-40F7-B65E-7C7C35149708}" type="presParOf" srcId="{3259D87D-7509-417F-AB19-1F422228504B}" destId="{94A2F810-B32D-4268-9671-85B63FEEEFEF}" srcOrd="2" destOrd="0" presId="urn:microsoft.com/office/officeart/2005/8/layout/target3"/>
    <dgm:cxn modelId="{84E92FE0-B6EE-4C87-AD7B-216FD710C2BD}"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3</a:t>
          </a:r>
          <a:r>
            <a:rPr lang="en-US" sz="2000" dirty="0" smtClean="0">
              <a:solidFill>
                <a:srgbClr val="FF0000"/>
              </a:solidFill>
            </a:rPr>
            <a:t>)</a:t>
          </a:r>
          <a:r>
            <a:rPr lang="tr-TR" sz="2000" dirty="0" smtClean="0"/>
            <a:t> Teknolojiden uzak</a:t>
          </a:r>
        </a:p>
        <a:p>
          <a:r>
            <a:rPr lang="tr-TR" sz="2000" dirty="0" smtClean="0"/>
            <a:t>geçirdiğin zamanlarda</a:t>
          </a:r>
        </a:p>
        <a:p>
          <a:r>
            <a:rPr lang="tr-TR" sz="2000" dirty="0" smtClean="0"/>
            <a:t>“Sıkıldım!” diyor musun veya</a:t>
          </a:r>
        </a:p>
        <a:p>
          <a:r>
            <a:rPr lang="tr-TR" sz="2000" dirty="0" smtClean="0"/>
            <a:t>bu türden zamanları “kayıp</a:t>
          </a:r>
        </a:p>
        <a:p>
          <a:r>
            <a:rPr lang="tr-TR" sz="2000" dirty="0" smtClean="0"/>
            <a:t>vakitler” olarak görüyor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E430223A-4F6B-4753-A2D2-D12108191718}" type="presOf" srcId="{A3A1A164-9A30-48A1-BC7A-F97DA2DAEB4F}" destId="{94A2F810-B32D-4268-9671-85B63FEEEFEF}" srcOrd="0" destOrd="0" presId="urn:microsoft.com/office/officeart/2005/8/layout/target3"/>
    <dgm:cxn modelId="{CA01E8B9-8731-4526-AB9B-9415329AA10C}"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17389FF9-D5C4-4CAC-9F13-6BACA55A839D}" type="presOf" srcId="{A3A1A164-9A30-48A1-BC7A-F97DA2DAEB4F}" destId="{9878A4AC-9637-4D5D-81F6-D2A78DA5E0B1}" srcOrd="1" destOrd="0" presId="urn:microsoft.com/office/officeart/2005/8/layout/target3"/>
    <dgm:cxn modelId="{7E41C863-27CD-49EB-A105-8FCC1DC94A90}" type="presParOf" srcId="{3259D87D-7509-417F-AB19-1F422228504B}" destId="{96F02EF8-5DC7-48B8-90D2-A3DA91170803}" srcOrd="0" destOrd="0" presId="urn:microsoft.com/office/officeart/2005/8/layout/target3"/>
    <dgm:cxn modelId="{5511FDCB-CD8D-4848-A5BE-49BC55EE1588}" type="presParOf" srcId="{3259D87D-7509-417F-AB19-1F422228504B}" destId="{D8243531-9D3F-43F4-90F6-806227E7E4C6}" srcOrd="1" destOrd="0" presId="urn:microsoft.com/office/officeart/2005/8/layout/target3"/>
    <dgm:cxn modelId="{2A4050CA-018D-4562-8847-13F55C42D1A5}" type="presParOf" srcId="{3259D87D-7509-417F-AB19-1F422228504B}" destId="{94A2F810-B32D-4268-9671-85B63FEEEFEF}" srcOrd="2" destOrd="0" presId="urn:microsoft.com/office/officeart/2005/8/layout/target3"/>
    <dgm:cxn modelId="{7904CFBD-3A96-4A90-856A-B337247EC533}"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t> Bilgisayar ya da diğer</a:t>
          </a:r>
        </a:p>
        <a:p>
          <a:r>
            <a:rPr lang="tr-TR" sz="2000" dirty="0" smtClean="0"/>
            <a:t>teknolojik aygıtlarınla</a:t>
          </a:r>
        </a:p>
        <a:p>
          <a:r>
            <a:rPr lang="tr-TR" sz="2000" dirty="0" smtClean="0"/>
            <a:t>geçirdiğin zaman yüzünden</a:t>
          </a:r>
        </a:p>
        <a:p>
          <a:r>
            <a:rPr lang="tr-TR" sz="2000" dirty="0" smtClean="0"/>
            <a:t>gündelik</a:t>
          </a:r>
        </a:p>
        <a:p>
          <a:r>
            <a:rPr lang="tr-TR" sz="2000" dirty="0" smtClean="0"/>
            <a:t>sorumluluklarında aksama</a:t>
          </a:r>
        </a:p>
        <a:p>
          <a:r>
            <a:rPr lang="tr-TR" sz="2000" dirty="0" smtClean="0"/>
            <a:t>oluyor mu?</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33266085-DD7D-4A14-970D-0A751E64EE3D}" type="presOf" srcId="{A3A1A164-9A30-48A1-BC7A-F97DA2DAEB4F}" destId="{9878A4AC-9637-4D5D-81F6-D2A78DA5E0B1}" srcOrd="1" destOrd="0" presId="urn:microsoft.com/office/officeart/2005/8/layout/target3"/>
    <dgm:cxn modelId="{8D76634B-8FBE-4BC2-A9D5-DA1DA00F271A}"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86681F6A-833D-41D4-811A-080B9CA817A7}" type="presOf" srcId="{A3A1A164-9A30-48A1-BC7A-F97DA2DAEB4F}" destId="{94A2F810-B32D-4268-9671-85B63FEEEFEF}" srcOrd="0" destOrd="0" presId="urn:microsoft.com/office/officeart/2005/8/layout/target3"/>
    <dgm:cxn modelId="{D293272F-5209-4D93-96A0-EFB7B0E1D613}" type="presParOf" srcId="{3259D87D-7509-417F-AB19-1F422228504B}" destId="{96F02EF8-5DC7-48B8-90D2-A3DA91170803}" srcOrd="0" destOrd="0" presId="urn:microsoft.com/office/officeart/2005/8/layout/target3"/>
    <dgm:cxn modelId="{BC355B3A-B4AD-440E-9D08-50CF9E422ED6}" type="presParOf" srcId="{3259D87D-7509-417F-AB19-1F422228504B}" destId="{D8243531-9D3F-43F4-90F6-806227E7E4C6}" srcOrd="1" destOrd="0" presId="urn:microsoft.com/office/officeart/2005/8/layout/target3"/>
    <dgm:cxn modelId="{47C6BE0F-E346-48A1-84CC-60655CBE7C8F}" type="presParOf" srcId="{3259D87D-7509-417F-AB19-1F422228504B}" destId="{94A2F810-B32D-4268-9671-85B63FEEEFEF}" srcOrd="2" destOrd="0" presId="urn:microsoft.com/office/officeart/2005/8/layout/target3"/>
    <dgm:cxn modelId="{3ED3298E-670B-4565-AAC8-BB31EF68731A}"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2</a:t>
          </a:r>
          <a:r>
            <a:rPr lang="en-US" sz="2000" dirty="0" smtClean="0">
              <a:solidFill>
                <a:srgbClr val="FF0000"/>
              </a:solidFill>
            </a:rPr>
            <a:t>)</a:t>
          </a:r>
          <a:r>
            <a:rPr lang="tr-TR" sz="2000" dirty="0" smtClean="0"/>
            <a:t> Daha önceleri</a:t>
          </a:r>
        </a:p>
        <a:p>
          <a:r>
            <a:rPr lang="tr-TR" sz="2000" dirty="0" smtClean="0"/>
            <a:t>kardeşlerinle evde veya</a:t>
          </a:r>
        </a:p>
        <a:p>
          <a:r>
            <a:rPr lang="tr-TR" sz="2000" dirty="0" smtClean="0"/>
            <a:t>arkadaşlarınla dışarıda</a:t>
          </a:r>
        </a:p>
        <a:p>
          <a:r>
            <a:rPr lang="tr-TR" sz="2000" dirty="0" smtClean="0"/>
            <a:t>oynamaktan zevk alıyorken</a:t>
          </a:r>
        </a:p>
        <a:p>
          <a:r>
            <a:rPr lang="tr-TR" sz="2000" dirty="0" smtClean="0"/>
            <a:t>artık </a:t>
          </a:r>
          <a:r>
            <a:rPr lang="tr-TR" sz="2000" dirty="0" err="1" smtClean="0"/>
            <a:t>tekno</a:t>
          </a:r>
          <a:r>
            <a:rPr lang="tr-TR" sz="2000" dirty="0" smtClean="0"/>
            <a:t>-oyuncaklarını</a:t>
          </a:r>
        </a:p>
        <a:p>
          <a:r>
            <a:rPr lang="tr-TR" sz="2000" dirty="0" smtClean="0"/>
            <a:t>mı tercih ediyorsun?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7BA5B6D8-CD93-4BAF-94D0-540AAE95A4CB}" type="presOf" srcId="{2D318D19-66A0-4865-BA09-96114A896C75}" destId="{3259D87D-7509-417F-AB19-1F422228504B}" srcOrd="0" destOrd="0" presId="urn:microsoft.com/office/officeart/2005/8/layout/target3"/>
    <dgm:cxn modelId="{4A5A5054-3D9C-4864-A852-4664FE1426D8}" type="presOf" srcId="{A3A1A164-9A30-48A1-BC7A-F97DA2DAEB4F}" destId="{94A2F810-B32D-4268-9671-85B63FEEEFEF}" srcOrd="0" destOrd="0" presId="urn:microsoft.com/office/officeart/2005/8/layout/target3"/>
    <dgm:cxn modelId="{A04087D7-7CF2-4FD6-A424-6D12039DFCB1}"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6092D76D-9FC8-43AE-88C4-582F451022C9}" type="presParOf" srcId="{3259D87D-7509-417F-AB19-1F422228504B}" destId="{96F02EF8-5DC7-48B8-90D2-A3DA91170803}" srcOrd="0" destOrd="0" presId="urn:microsoft.com/office/officeart/2005/8/layout/target3"/>
    <dgm:cxn modelId="{4B939CDA-34AF-47A2-8CC9-9F821F9B0E2C}" type="presParOf" srcId="{3259D87D-7509-417F-AB19-1F422228504B}" destId="{D8243531-9D3F-43F4-90F6-806227E7E4C6}" srcOrd="1" destOrd="0" presId="urn:microsoft.com/office/officeart/2005/8/layout/target3"/>
    <dgm:cxn modelId="{C27C11FA-0032-43EE-B794-EF7EECE9027C}" type="presParOf" srcId="{3259D87D-7509-417F-AB19-1F422228504B}" destId="{94A2F810-B32D-4268-9671-85B63FEEEFEF}" srcOrd="2" destOrd="0" presId="urn:microsoft.com/office/officeart/2005/8/layout/target3"/>
    <dgm:cxn modelId="{68A78A88-4F1D-4221-BEAB-B8EA791AE44C}"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3</a:t>
          </a:r>
          <a:r>
            <a:rPr lang="en-US" sz="2000" dirty="0" smtClean="0">
              <a:solidFill>
                <a:srgbClr val="FF0000"/>
              </a:solidFill>
            </a:rPr>
            <a:t>)</a:t>
          </a:r>
          <a:r>
            <a:rPr lang="tr-TR" sz="2000" dirty="0" smtClean="0"/>
            <a:t> Sosyal medya</a:t>
          </a:r>
        </a:p>
        <a:p>
          <a:r>
            <a:rPr lang="tr-TR" sz="2000" dirty="0" smtClean="0"/>
            <a:t>mesajlarını günde</a:t>
          </a:r>
        </a:p>
        <a:p>
          <a:r>
            <a:rPr lang="tr-TR" sz="2000" dirty="0" smtClean="0"/>
            <a:t>bir-iki kereden fazla</a:t>
          </a:r>
        </a:p>
        <a:p>
          <a:r>
            <a:rPr lang="tr-TR" sz="2000" dirty="0" smtClean="0"/>
            <a:t>kontrol ediyor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E651E731-FD91-4249-99E1-F0EFFBCD9094}"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B95FD799-13AC-4D67-9AF9-32BC57F33D6A}" type="presOf" srcId="{2D318D19-66A0-4865-BA09-96114A896C75}" destId="{3259D87D-7509-417F-AB19-1F422228504B}" srcOrd="0" destOrd="0" presId="urn:microsoft.com/office/officeart/2005/8/layout/target3"/>
    <dgm:cxn modelId="{54DBF44B-4C25-405D-896B-0BF2871177E1}" type="presOf" srcId="{A3A1A164-9A30-48A1-BC7A-F97DA2DAEB4F}" destId="{9878A4AC-9637-4D5D-81F6-D2A78DA5E0B1}" srcOrd="1" destOrd="0" presId="urn:microsoft.com/office/officeart/2005/8/layout/target3"/>
    <dgm:cxn modelId="{DA67E312-80B8-43EF-94CC-A291052AB386}" type="presParOf" srcId="{3259D87D-7509-417F-AB19-1F422228504B}" destId="{96F02EF8-5DC7-48B8-90D2-A3DA91170803}" srcOrd="0" destOrd="0" presId="urn:microsoft.com/office/officeart/2005/8/layout/target3"/>
    <dgm:cxn modelId="{B25BC6DD-394D-4248-8FD0-54BEB095BA9A}" type="presParOf" srcId="{3259D87D-7509-417F-AB19-1F422228504B}" destId="{D8243531-9D3F-43F4-90F6-806227E7E4C6}" srcOrd="1" destOrd="0" presId="urn:microsoft.com/office/officeart/2005/8/layout/target3"/>
    <dgm:cxn modelId="{2C9433E8-88B5-412E-83CD-45602ABBD616}" type="presParOf" srcId="{3259D87D-7509-417F-AB19-1F422228504B}" destId="{94A2F810-B32D-4268-9671-85B63FEEEFEF}" srcOrd="2" destOrd="0" presId="urn:microsoft.com/office/officeart/2005/8/layout/target3"/>
    <dgm:cxn modelId="{804B8636-DE88-40DB-AB44-D04BF7234278}"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4</a:t>
          </a:r>
          <a:r>
            <a:rPr lang="en-US" sz="2000" dirty="0" smtClean="0">
              <a:solidFill>
                <a:srgbClr val="FF0000"/>
              </a:solidFill>
            </a:rPr>
            <a:t>)</a:t>
          </a:r>
          <a:r>
            <a:rPr lang="tr-TR" sz="2000" dirty="0" smtClean="0"/>
            <a:t> Sanal âlemden</a:t>
          </a:r>
        </a:p>
        <a:p>
          <a:r>
            <a:rPr lang="tr-TR" sz="2000" dirty="0" smtClean="0"/>
            <a:t>edindiğin</a:t>
          </a:r>
        </a:p>
        <a:p>
          <a:r>
            <a:rPr lang="tr-TR" sz="2000" dirty="0" smtClean="0"/>
            <a:t>arkadaşlarla gerçek</a:t>
          </a:r>
        </a:p>
        <a:p>
          <a:r>
            <a:rPr lang="tr-TR" sz="2000" dirty="0" smtClean="0"/>
            <a:t>dünyada da takılıyor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176B789F-8C54-4BD0-80AB-800661F987C1}" type="presOf" srcId="{A3A1A164-9A30-48A1-BC7A-F97DA2DAEB4F}" destId="{94A2F810-B32D-4268-9671-85B63FEEEFEF}" srcOrd="0" destOrd="0" presId="urn:microsoft.com/office/officeart/2005/8/layout/target3"/>
    <dgm:cxn modelId="{9D61C064-5D68-4946-A87E-50A2F2DFBCB3}" type="presOf" srcId="{A3A1A164-9A30-48A1-BC7A-F97DA2DAEB4F}" destId="{9878A4AC-9637-4D5D-81F6-D2A78DA5E0B1}" srcOrd="1" destOrd="0" presId="urn:microsoft.com/office/officeart/2005/8/layout/target3"/>
    <dgm:cxn modelId="{F2610CA4-323D-4189-8AB1-A58DD1D9FDA0}"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9D4B54AF-CCDC-4D56-A48C-2636670A0870}" type="presParOf" srcId="{3259D87D-7509-417F-AB19-1F422228504B}" destId="{96F02EF8-5DC7-48B8-90D2-A3DA91170803}" srcOrd="0" destOrd="0" presId="urn:microsoft.com/office/officeart/2005/8/layout/target3"/>
    <dgm:cxn modelId="{207E2E3F-729F-490D-955D-B0C90C01DEF5}" type="presParOf" srcId="{3259D87D-7509-417F-AB19-1F422228504B}" destId="{D8243531-9D3F-43F4-90F6-806227E7E4C6}" srcOrd="1" destOrd="0" presId="urn:microsoft.com/office/officeart/2005/8/layout/target3"/>
    <dgm:cxn modelId="{83CEF267-CA25-4187-87D2-B7573CA3354C}" type="presParOf" srcId="{3259D87D-7509-417F-AB19-1F422228504B}" destId="{94A2F810-B32D-4268-9671-85B63FEEEFEF}" srcOrd="2" destOrd="0" presId="urn:microsoft.com/office/officeart/2005/8/layout/target3"/>
    <dgm:cxn modelId="{F11AB32B-DAC0-4B71-93B1-5A3F4568682F}"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5</a:t>
          </a:r>
          <a:r>
            <a:rPr lang="en-US" sz="2000" dirty="0" smtClean="0">
              <a:solidFill>
                <a:srgbClr val="FF0000"/>
              </a:solidFill>
            </a:rPr>
            <a:t>)</a:t>
          </a:r>
          <a:r>
            <a:rPr lang="tr-TR" sz="2000" dirty="0" smtClean="0"/>
            <a:t> Arkadaşlarınla veya</a:t>
          </a:r>
        </a:p>
        <a:p>
          <a:r>
            <a:rPr lang="tr-TR" sz="2000" dirty="0" smtClean="0"/>
            <a:t>ailenle geçirdiğin</a:t>
          </a:r>
        </a:p>
        <a:p>
          <a:r>
            <a:rPr lang="tr-TR" sz="2000" dirty="0" smtClean="0"/>
            <a:t>zamanlarda azalma</a:t>
          </a:r>
        </a:p>
        <a:p>
          <a:r>
            <a:rPr lang="tr-TR" sz="2000" dirty="0" smtClean="0"/>
            <a:t>var mı?</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2A4CF040-ABE0-42F1-AAC2-4AE3652FBE55}" type="presOf" srcId="{A3A1A164-9A30-48A1-BC7A-F97DA2DAEB4F}" destId="{94A2F810-B32D-4268-9671-85B63FEEEFEF}" srcOrd="0" destOrd="0" presId="urn:microsoft.com/office/officeart/2005/8/layout/target3"/>
    <dgm:cxn modelId="{43C5C0C0-8F45-4DC8-BC55-E69344CB3ECF}"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BF433AA1-474C-4DF9-B297-965FCB2D7DB4}" type="presOf" srcId="{2D318D19-66A0-4865-BA09-96114A896C75}" destId="{3259D87D-7509-417F-AB19-1F422228504B}" srcOrd="0" destOrd="0" presId="urn:microsoft.com/office/officeart/2005/8/layout/target3"/>
    <dgm:cxn modelId="{59570342-7376-4338-984A-5A88CCE29E76}" type="presParOf" srcId="{3259D87D-7509-417F-AB19-1F422228504B}" destId="{96F02EF8-5DC7-48B8-90D2-A3DA91170803}" srcOrd="0" destOrd="0" presId="urn:microsoft.com/office/officeart/2005/8/layout/target3"/>
    <dgm:cxn modelId="{41EF5D6E-CF00-4A5A-AC6B-8C450CC6E704}" type="presParOf" srcId="{3259D87D-7509-417F-AB19-1F422228504B}" destId="{D8243531-9D3F-43F4-90F6-806227E7E4C6}" srcOrd="1" destOrd="0" presId="urn:microsoft.com/office/officeart/2005/8/layout/target3"/>
    <dgm:cxn modelId="{DCCE0D8A-165A-4FC2-9F45-4FB24C5C7F3A}" type="presParOf" srcId="{3259D87D-7509-417F-AB19-1F422228504B}" destId="{94A2F810-B32D-4268-9671-85B63FEEEFEF}" srcOrd="2" destOrd="0" presId="urn:microsoft.com/office/officeart/2005/8/layout/target3"/>
    <dgm:cxn modelId="{F59E1625-63D7-447A-BAD4-28CE71052A58}"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6</a:t>
          </a:r>
          <a:r>
            <a:rPr lang="en-US" sz="2000" dirty="0" smtClean="0">
              <a:solidFill>
                <a:srgbClr val="FF0000"/>
              </a:solidFill>
            </a:rPr>
            <a:t>)</a:t>
          </a:r>
          <a:r>
            <a:rPr lang="tr-TR" sz="2000" dirty="0" smtClean="0"/>
            <a:t> Sabah yataktan</a:t>
          </a:r>
        </a:p>
        <a:p>
          <a:r>
            <a:rPr lang="tr-TR" sz="2000" dirty="0" smtClean="0"/>
            <a:t>kalktığında yorgun ve</a:t>
          </a:r>
        </a:p>
        <a:p>
          <a:r>
            <a:rPr lang="tr-TR" sz="2000" dirty="0" smtClean="0"/>
            <a:t>öfkeli oluyor 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AFB0E2AC-3FFE-4705-B2EE-3006812112BF}" type="presOf" srcId="{A3A1A164-9A30-48A1-BC7A-F97DA2DAEB4F}" destId="{94A2F810-B32D-4268-9671-85B63FEEEFEF}" srcOrd="0" destOrd="0" presId="urn:microsoft.com/office/officeart/2005/8/layout/target3"/>
    <dgm:cxn modelId="{CB44F694-5CCE-4F20-AA8B-023DF27379DD}"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FD4D2246-8B1F-4F3D-A06D-2E4D08813432}" type="presOf" srcId="{2D318D19-66A0-4865-BA09-96114A896C75}" destId="{3259D87D-7509-417F-AB19-1F422228504B}" srcOrd="0" destOrd="0" presId="urn:microsoft.com/office/officeart/2005/8/layout/target3"/>
    <dgm:cxn modelId="{A6986D63-BFF9-497F-9067-C1DFAE88A4B1}" type="presParOf" srcId="{3259D87D-7509-417F-AB19-1F422228504B}" destId="{96F02EF8-5DC7-48B8-90D2-A3DA91170803}" srcOrd="0" destOrd="0" presId="urn:microsoft.com/office/officeart/2005/8/layout/target3"/>
    <dgm:cxn modelId="{790B6E6B-27FE-4331-8A96-FD7ADA1B1616}" type="presParOf" srcId="{3259D87D-7509-417F-AB19-1F422228504B}" destId="{D8243531-9D3F-43F4-90F6-806227E7E4C6}" srcOrd="1" destOrd="0" presId="urn:microsoft.com/office/officeart/2005/8/layout/target3"/>
    <dgm:cxn modelId="{14E7D6A5-70E1-4804-9CE4-0F37530BDBD0}" type="presParOf" srcId="{3259D87D-7509-417F-AB19-1F422228504B}" destId="{94A2F810-B32D-4268-9671-85B63FEEEFEF}" srcOrd="2" destOrd="0" presId="urn:microsoft.com/office/officeart/2005/8/layout/target3"/>
    <dgm:cxn modelId="{8B4671DB-5BA0-406E-AAF2-F0BB5BA952E7}"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7</a:t>
          </a:r>
          <a:r>
            <a:rPr lang="en-US" sz="2000" dirty="0" smtClean="0">
              <a:solidFill>
                <a:srgbClr val="FF0000"/>
              </a:solidFill>
            </a:rPr>
            <a:t>)</a:t>
          </a:r>
          <a:r>
            <a:rPr lang="tr-TR" sz="2000" dirty="0" smtClean="0"/>
            <a:t> Teknoloji</a:t>
          </a:r>
        </a:p>
        <a:p>
          <a:r>
            <a:rPr lang="tr-TR" sz="2000" dirty="0" smtClean="0"/>
            <a:t>kullanımına</a:t>
          </a:r>
        </a:p>
        <a:p>
          <a:r>
            <a:rPr lang="tr-TR" sz="2000" dirty="0" smtClean="0"/>
            <a:t>harcadığın zaman okul</a:t>
          </a:r>
        </a:p>
        <a:p>
          <a:r>
            <a:rPr lang="tr-TR" sz="2000" dirty="0" smtClean="0"/>
            <a:t>başarını olumsuz</a:t>
          </a:r>
        </a:p>
        <a:p>
          <a:r>
            <a:rPr lang="tr-TR" sz="2000" dirty="0" smtClean="0"/>
            <a:t>etkiliyor mu?</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083C475C-B381-40B6-B3A1-7C50E1733F8F}" type="presOf" srcId="{2D318D19-66A0-4865-BA09-96114A896C75}" destId="{3259D87D-7509-417F-AB19-1F422228504B}" srcOrd="0" destOrd="0" presId="urn:microsoft.com/office/officeart/2005/8/layout/target3"/>
    <dgm:cxn modelId="{607EBAE3-1987-4876-A510-7EEA5AB75616}" type="presOf" srcId="{A3A1A164-9A30-48A1-BC7A-F97DA2DAEB4F}" destId="{9878A4AC-9637-4D5D-81F6-D2A78DA5E0B1}" srcOrd="1" destOrd="0" presId="urn:microsoft.com/office/officeart/2005/8/layout/target3"/>
    <dgm:cxn modelId="{978B17E0-63B2-4A3E-9389-3DB50D9B52C6}"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F77DFFEB-EA26-4160-900D-5929AFC71D19}" type="presParOf" srcId="{3259D87D-7509-417F-AB19-1F422228504B}" destId="{96F02EF8-5DC7-48B8-90D2-A3DA91170803}" srcOrd="0" destOrd="0" presId="urn:microsoft.com/office/officeart/2005/8/layout/target3"/>
    <dgm:cxn modelId="{40B6960F-8EE5-411D-8D96-275F06F8F904}" type="presParOf" srcId="{3259D87D-7509-417F-AB19-1F422228504B}" destId="{D8243531-9D3F-43F4-90F6-806227E7E4C6}" srcOrd="1" destOrd="0" presId="urn:microsoft.com/office/officeart/2005/8/layout/target3"/>
    <dgm:cxn modelId="{F64F7F9F-D491-4A66-AE01-134340FF2F94}" type="presParOf" srcId="{3259D87D-7509-417F-AB19-1F422228504B}" destId="{94A2F810-B32D-4268-9671-85B63FEEEFEF}" srcOrd="2" destOrd="0" presId="urn:microsoft.com/office/officeart/2005/8/layout/target3"/>
    <dgm:cxn modelId="{81A6A54A-65A3-4959-95CD-4BFA410F1F69}"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8</a:t>
          </a:r>
          <a:r>
            <a:rPr lang="en-US" sz="2000" dirty="0" smtClean="0">
              <a:solidFill>
                <a:srgbClr val="FF0000"/>
              </a:solidFill>
            </a:rPr>
            <a:t>)</a:t>
          </a:r>
          <a:r>
            <a:rPr lang="tr-TR" sz="2000" dirty="0" smtClean="0"/>
            <a:t> Teknolojik aletlerine</a:t>
          </a:r>
        </a:p>
        <a:p>
          <a:r>
            <a:rPr lang="tr-TR" sz="2000" dirty="0" smtClean="0"/>
            <a:t>takılmaktan dolayı</a:t>
          </a:r>
        </a:p>
        <a:p>
          <a:r>
            <a:rPr lang="tr-TR" sz="2000" dirty="0" smtClean="0"/>
            <a:t>yeterince uyuyamıyor,</a:t>
          </a:r>
        </a:p>
        <a:p>
          <a:r>
            <a:rPr lang="tr-TR" sz="2000" dirty="0" smtClean="0"/>
            <a:t>dinlenemiyor ve sabahları bu</a:t>
          </a:r>
        </a:p>
        <a:p>
          <a:r>
            <a:rPr lang="tr-TR" sz="2000" dirty="0" smtClean="0"/>
            <a:t>sebeple çok yorgun oluyor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A6A29764-42EB-4D98-8C3E-2D90D7F95CDD}" type="presOf" srcId="{2D318D19-66A0-4865-BA09-96114A896C75}" destId="{3259D87D-7509-417F-AB19-1F422228504B}" srcOrd="0" destOrd="0" presId="urn:microsoft.com/office/officeart/2005/8/layout/target3"/>
    <dgm:cxn modelId="{ACE3DD15-9393-4E88-B92C-55B606770F97}"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04BF2976-0A0B-4948-BEF5-3370432A0C39}" type="presOf" srcId="{A3A1A164-9A30-48A1-BC7A-F97DA2DAEB4F}" destId="{9878A4AC-9637-4D5D-81F6-D2A78DA5E0B1}" srcOrd="1" destOrd="0" presId="urn:microsoft.com/office/officeart/2005/8/layout/target3"/>
    <dgm:cxn modelId="{0F912616-EF1E-4330-A1D5-658193DF9FE2}" type="presParOf" srcId="{3259D87D-7509-417F-AB19-1F422228504B}" destId="{96F02EF8-5DC7-48B8-90D2-A3DA91170803}" srcOrd="0" destOrd="0" presId="urn:microsoft.com/office/officeart/2005/8/layout/target3"/>
    <dgm:cxn modelId="{1FA646E3-3285-40B8-8134-60A1C2DBA066}" type="presParOf" srcId="{3259D87D-7509-417F-AB19-1F422228504B}" destId="{D8243531-9D3F-43F4-90F6-806227E7E4C6}" srcOrd="1" destOrd="0" presId="urn:microsoft.com/office/officeart/2005/8/layout/target3"/>
    <dgm:cxn modelId="{47C78F46-D90A-48CB-A6E8-C04A82013340}" type="presParOf" srcId="{3259D87D-7509-417F-AB19-1F422228504B}" destId="{94A2F810-B32D-4268-9671-85B63FEEEFEF}" srcOrd="2" destOrd="0" presId="urn:microsoft.com/office/officeart/2005/8/layout/target3"/>
    <dgm:cxn modelId="{A166F879-BA84-4DA4-979C-D53264AD6C23}"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4CFBB-2767-4A5A-9240-309EA36807E2}" type="datetimeFigureOut">
              <a:rPr lang="en-US" smtClean="0"/>
              <a:pPr/>
              <a:t>2/18/2016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9C66E-306D-4F79-B7B2-6B6852BA9561}" type="slidenum">
              <a:rPr lang="en-US" smtClean="0"/>
              <a:pPr/>
              <a:t>‹#›</a:t>
            </a:fld>
            <a:endParaRPr lang="en-US"/>
          </a:p>
        </p:txBody>
      </p:sp>
    </p:spTree>
    <p:extLst>
      <p:ext uri="{BB962C8B-B14F-4D97-AF65-F5344CB8AC3E}">
        <p14:creationId xmlns:p14="http://schemas.microsoft.com/office/powerpoint/2010/main" xmlns="" val="402505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ortaokul </a:t>
            </a:r>
            <a:r>
              <a:rPr lang="tr-TR" sz="1200" b="0" i="0" u="none" strike="noStrike" kern="1200" baseline="0" smtClean="0">
                <a:solidFill>
                  <a:schemeClr val="tx1"/>
                </a:solidFill>
                <a:latin typeface="+mn-lt"/>
                <a:ea typeface="+mn-ea"/>
                <a:cs typeface="+mn-cs"/>
              </a:rPr>
              <a:t>çağı öğrencilerine </a:t>
            </a:r>
            <a:r>
              <a:rPr lang="tr-TR" sz="1200" b="0" i="0" u="none" strike="noStrike" kern="1200" baseline="0" dirty="0" smtClean="0">
                <a:solidFill>
                  <a:schemeClr val="tx1"/>
                </a:solidFill>
                <a:latin typeface="+mn-lt"/>
                <a:ea typeface="+mn-ea"/>
                <a:cs typeface="+mn-cs"/>
              </a:rPr>
              <a:t>ve çocuklara yönelik hazırlanmış aşağıdaki kitapçıktan ulaşabilirsiniz:</a:t>
            </a:r>
          </a:p>
          <a:p>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Zeynep Alp, 2014, İstanbul, Yeşilay TBM Alan Kitaplığı Dizisi No: 17.</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a:t>
            </a:fld>
            <a:endParaRPr lang="en-US"/>
          </a:p>
        </p:txBody>
      </p:sp>
    </p:spTree>
    <p:extLst>
      <p:ext uri="{BB962C8B-B14F-4D97-AF65-F5344CB8AC3E}">
        <p14:creationId xmlns:p14="http://schemas.microsoft.com/office/powerpoint/2010/main" xmlns="" val="389317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14.</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pPr/>
              <a:t>10</a:t>
            </a:fld>
            <a:endParaRPr lang="en-US"/>
          </a:p>
        </p:txBody>
      </p:sp>
    </p:spTree>
    <p:extLst>
      <p:ext uri="{BB962C8B-B14F-4D97-AF65-F5344CB8AC3E}">
        <p14:creationId xmlns:p14="http://schemas.microsoft.com/office/powerpoint/2010/main" xmlns="" val="194561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11</a:t>
            </a:fld>
            <a:endParaRPr lang="en-US"/>
          </a:p>
        </p:txBody>
      </p:sp>
    </p:spTree>
    <p:extLst>
      <p:ext uri="{BB962C8B-B14F-4D97-AF65-F5344CB8AC3E}">
        <p14:creationId xmlns:p14="http://schemas.microsoft.com/office/powerpoint/2010/main" xmlns="" val="1880961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12</a:t>
            </a:fld>
            <a:endParaRPr lang="en-US"/>
          </a:p>
        </p:txBody>
      </p:sp>
    </p:spTree>
    <p:extLst>
      <p:ext uri="{BB962C8B-B14F-4D97-AF65-F5344CB8AC3E}">
        <p14:creationId xmlns:p14="http://schemas.microsoft.com/office/powerpoint/2010/main" xmlns="" val="256805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16.</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13</a:t>
            </a:fld>
            <a:endParaRPr lang="en-US"/>
          </a:p>
        </p:txBody>
      </p:sp>
    </p:spTree>
    <p:extLst>
      <p:ext uri="{BB962C8B-B14F-4D97-AF65-F5344CB8AC3E}">
        <p14:creationId xmlns:p14="http://schemas.microsoft.com/office/powerpoint/2010/main" xmlns="" val="204501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16.</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14</a:t>
            </a:fld>
            <a:endParaRPr lang="en-US"/>
          </a:p>
        </p:txBody>
      </p:sp>
    </p:spTree>
    <p:extLst>
      <p:ext uri="{BB962C8B-B14F-4D97-AF65-F5344CB8AC3E}">
        <p14:creationId xmlns:p14="http://schemas.microsoft.com/office/powerpoint/2010/main" xmlns="" val="155599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15</a:t>
            </a:fld>
            <a:endParaRPr lang="en-US"/>
          </a:p>
        </p:txBody>
      </p:sp>
    </p:spTree>
    <p:extLst>
      <p:ext uri="{BB962C8B-B14F-4D97-AF65-F5344CB8AC3E}">
        <p14:creationId xmlns:p14="http://schemas.microsoft.com/office/powerpoint/2010/main" xmlns="" val="2712524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16</a:t>
            </a:fld>
            <a:endParaRPr lang="en-US"/>
          </a:p>
        </p:txBody>
      </p:sp>
    </p:spTree>
    <p:extLst>
      <p:ext uri="{BB962C8B-B14F-4D97-AF65-F5344CB8AC3E}">
        <p14:creationId xmlns:p14="http://schemas.microsoft.com/office/powerpoint/2010/main" xmlns="" val="3762893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17</a:t>
            </a:fld>
            <a:endParaRPr lang="en-US"/>
          </a:p>
        </p:txBody>
      </p:sp>
    </p:spTree>
    <p:extLst>
      <p:ext uri="{BB962C8B-B14F-4D97-AF65-F5344CB8AC3E}">
        <p14:creationId xmlns:p14="http://schemas.microsoft.com/office/powerpoint/2010/main" xmlns="" val="3722070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18</a:t>
            </a:fld>
            <a:endParaRPr lang="en-US"/>
          </a:p>
        </p:txBody>
      </p:sp>
    </p:spTree>
    <p:extLst>
      <p:ext uri="{BB962C8B-B14F-4D97-AF65-F5344CB8AC3E}">
        <p14:creationId xmlns:p14="http://schemas.microsoft.com/office/powerpoint/2010/main" xmlns="" val="4086816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19</a:t>
            </a:fld>
            <a:endParaRPr lang="en-US"/>
          </a:p>
        </p:txBody>
      </p:sp>
    </p:spTree>
    <p:extLst>
      <p:ext uri="{BB962C8B-B14F-4D97-AF65-F5344CB8AC3E}">
        <p14:creationId xmlns:p14="http://schemas.microsoft.com/office/powerpoint/2010/main" xmlns="" val="235938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4.</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a:t>
            </a:fld>
            <a:endParaRPr lang="en-US"/>
          </a:p>
        </p:txBody>
      </p:sp>
    </p:spTree>
    <p:extLst>
      <p:ext uri="{BB962C8B-B14F-4D97-AF65-F5344CB8AC3E}">
        <p14:creationId xmlns:p14="http://schemas.microsoft.com/office/powerpoint/2010/main" xmlns="" val="2444196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20</a:t>
            </a:fld>
            <a:endParaRPr lang="en-US"/>
          </a:p>
        </p:txBody>
      </p:sp>
    </p:spTree>
    <p:extLst>
      <p:ext uri="{BB962C8B-B14F-4D97-AF65-F5344CB8AC3E}">
        <p14:creationId xmlns:p14="http://schemas.microsoft.com/office/powerpoint/2010/main" xmlns="" val="3254561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20-21.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21</a:t>
            </a:fld>
            <a:endParaRPr lang="en-US"/>
          </a:p>
        </p:txBody>
      </p:sp>
    </p:spTree>
    <p:extLst>
      <p:ext uri="{BB962C8B-B14F-4D97-AF65-F5344CB8AC3E}">
        <p14:creationId xmlns:p14="http://schemas.microsoft.com/office/powerpoint/2010/main" xmlns="" val="2873512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20-21.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22</a:t>
            </a:fld>
            <a:endParaRPr lang="en-US"/>
          </a:p>
        </p:txBody>
      </p:sp>
    </p:spTree>
    <p:extLst>
      <p:ext uri="{BB962C8B-B14F-4D97-AF65-F5344CB8AC3E}">
        <p14:creationId xmlns:p14="http://schemas.microsoft.com/office/powerpoint/2010/main" xmlns="" val="1389023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23</a:t>
            </a:fld>
            <a:endParaRPr lang="en-US"/>
          </a:p>
        </p:txBody>
      </p:sp>
    </p:spTree>
    <p:extLst>
      <p:ext uri="{BB962C8B-B14F-4D97-AF65-F5344CB8AC3E}">
        <p14:creationId xmlns:p14="http://schemas.microsoft.com/office/powerpoint/2010/main" xmlns="" val="1386668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24</a:t>
            </a:fld>
            <a:endParaRPr lang="en-US"/>
          </a:p>
        </p:txBody>
      </p:sp>
    </p:spTree>
    <p:extLst>
      <p:ext uri="{BB962C8B-B14F-4D97-AF65-F5344CB8AC3E}">
        <p14:creationId xmlns:p14="http://schemas.microsoft.com/office/powerpoint/2010/main" xmlns="" val="1265865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25</a:t>
            </a:fld>
            <a:endParaRPr lang="en-US"/>
          </a:p>
        </p:txBody>
      </p:sp>
    </p:spTree>
    <p:extLst>
      <p:ext uri="{BB962C8B-B14F-4D97-AF65-F5344CB8AC3E}">
        <p14:creationId xmlns:p14="http://schemas.microsoft.com/office/powerpoint/2010/main" xmlns="" val="2137020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26</a:t>
            </a:fld>
            <a:endParaRPr lang="en-US"/>
          </a:p>
        </p:txBody>
      </p:sp>
    </p:spTree>
    <p:extLst>
      <p:ext uri="{BB962C8B-B14F-4D97-AF65-F5344CB8AC3E}">
        <p14:creationId xmlns:p14="http://schemas.microsoft.com/office/powerpoint/2010/main" xmlns="" val="1291884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27</a:t>
            </a:fld>
            <a:endParaRPr lang="en-US"/>
          </a:p>
        </p:txBody>
      </p:sp>
    </p:spTree>
    <p:extLst>
      <p:ext uri="{BB962C8B-B14F-4D97-AF65-F5344CB8AC3E}">
        <p14:creationId xmlns:p14="http://schemas.microsoft.com/office/powerpoint/2010/main" xmlns="" val="3663099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28</a:t>
            </a:fld>
            <a:endParaRPr lang="en-US"/>
          </a:p>
        </p:txBody>
      </p:sp>
    </p:spTree>
    <p:extLst>
      <p:ext uri="{BB962C8B-B14F-4D97-AF65-F5344CB8AC3E}">
        <p14:creationId xmlns:p14="http://schemas.microsoft.com/office/powerpoint/2010/main" xmlns="" val="997937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29</a:t>
            </a:fld>
            <a:endParaRPr lang="en-US"/>
          </a:p>
        </p:txBody>
      </p:sp>
    </p:spTree>
    <p:extLst>
      <p:ext uri="{BB962C8B-B14F-4D97-AF65-F5344CB8AC3E}">
        <p14:creationId xmlns:p14="http://schemas.microsoft.com/office/powerpoint/2010/main" xmlns="" val="26031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a:t>
            </a:fld>
            <a:endParaRPr lang="en-US"/>
          </a:p>
        </p:txBody>
      </p:sp>
    </p:spTree>
    <p:extLst>
      <p:ext uri="{BB962C8B-B14F-4D97-AF65-F5344CB8AC3E}">
        <p14:creationId xmlns:p14="http://schemas.microsoft.com/office/powerpoint/2010/main" xmlns="" val="4206993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30</a:t>
            </a:fld>
            <a:endParaRPr lang="en-US"/>
          </a:p>
        </p:txBody>
      </p:sp>
    </p:spTree>
    <p:extLst>
      <p:ext uri="{BB962C8B-B14F-4D97-AF65-F5344CB8AC3E}">
        <p14:creationId xmlns:p14="http://schemas.microsoft.com/office/powerpoint/2010/main" xmlns="" val="662946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31</a:t>
            </a:fld>
            <a:endParaRPr lang="en-US"/>
          </a:p>
        </p:txBody>
      </p:sp>
    </p:spTree>
    <p:extLst>
      <p:ext uri="{BB962C8B-B14F-4D97-AF65-F5344CB8AC3E}">
        <p14:creationId xmlns:p14="http://schemas.microsoft.com/office/powerpoint/2010/main" xmlns="" val="2485315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32</a:t>
            </a:fld>
            <a:endParaRPr lang="en-US"/>
          </a:p>
        </p:txBody>
      </p:sp>
    </p:spTree>
    <p:extLst>
      <p:ext uri="{BB962C8B-B14F-4D97-AF65-F5344CB8AC3E}">
        <p14:creationId xmlns:p14="http://schemas.microsoft.com/office/powerpoint/2010/main" xmlns="" val="1971241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33</a:t>
            </a:fld>
            <a:endParaRPr lang="en-US"/>
          </a:p>
        </p:txBody>
      </p:sp>
    </p:spTree>
    <p:extLst>
      <p:ext uri="{BB962C8B-B14F-4D97-AF65-F5344CB8AC3E}">
        <p14:creationId xmlns:p14="http://schemas.microsoft.com/office/powerpoint/2010/main" xmlns="" val="1842716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34</a:t>
            </a:fld>
            <a:endParaRPr lang="en-US"/>
          </a:p>
        </p:txBody>
      </p:sp>
    </p:spTree>
    <p:extLst>
      <p:ext uri="{BB962C8B-B14F-4D97-AF65-F5344CB8AC3E}">
        <p14:creationId xmlns:p14="http://schemas.microsoft.com/office/powerpoint/2010/main" xmlns="" val="427128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35</a:t>
            </a:fld>
            <a:endParaRPr lang="en-US"/>
          </a:p>
        </p:txBody>
      </p:sp>
    </p:spTree>
    <p:extLst>
      <p:ext uri="{BB962C8B-B14F-4D97-AF65-F5344CB8AC3E}">
        <p14:creationId xmlns:p14="http://schemas.microsoft.com/office/powerpoint/2010/main" xmlns="" val="1341291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36</a:t>
            </a:fld>
            <a:endParaRPr lang="en-US"/>
          </a:p>
        </p:txBody>
      </p:sp>
    </p:spTree>
    <p:extLst>
      <p:ext uri="{BB962C8B-B14F-4D97-AF65-F5344CB8AC3E}">
        <p14:creationId xmlns:p14="http://schemas.microsoft.com/office/powerpoint/2010/main" xmlns="" val="2528646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24-27.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37</a:t>
            </a:fld>
            <a:endParaRPr lang="en-US"/>
          </a:p>
        </p:txBody>
      </p:sp>
    </p:spTree>
    <p:extLst>
      <p:ext uri="{BB962C8B-B14F-4D97-AF65-F5344CB8AC3E}">
        <p14:creationId xmlns:p14="http://schemas.microsoft.com/office/powerpoint/2010/main" xmlns="" val="2551921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38</a:t>
            </a:fld>
            <a:endParaRPr lang="en-US"/>
          </a:p>
        </p:txBody>
      </p:sp>
    </p:spTree>
    <p:extLst>
      <p:ext uri="{BB962C8B-B14F-4D97-AF65-F5344CB8AC3E}">
        <p14:creationId xmlns:p14="http://schemas.microsoft.com/office/powerpoint/2010/main" xmlns="" val="3594422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çağı öğrencilerine ve çocuklara yönelik hazırlanmış aşağıdaki kitapçıktan yararlanılarak oluşturulmuştur:</a:t>
            </a:r>
          </a:p>
          <a:p>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Zeynep Alp, 2014, İstanbul, Yeşilay TBM Alan Kitaplığı Dizisi No: 17.</a:t>
            </a:r>
            <a:endParaRPr lang="tr-TR" b="0" dirty="0" smtClean="0"/>
          </a:p>
          <a:p>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39</a:t>
            </a:fld>
            <a:endParaRPr lang="en-US"/>
          </a:p>
        </p:txBody>
      </p:sp>
    </p:spTree>
    <p:extLst>
      <p:ext uri="{BB962C8B-B14F-4D97-AF65-F5344CB8AC3E}">
        <p14:creationId xmlns:p14="http://schemas.microsoft.com/office/powerpoint/2010/main" xmlns="" val="398941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4</a:t>
            </a:fld>
            <a:endParaRPr lang="en-US"/>
          </a:p>
        </p:txBody>
      </p:sp>
    </p:spTree>
    <p:extLst>
      <p:ext uri="{BB962C8B-B14F-4D97-AF65-F5344CB8AC3E}">
        <p14:creationId xmlns:p14="http://schemas.microsoft.com/office/powerpoint/2010/main" xmlns="" val="1307984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çağı öğrencilerine ve çocuklara yönelik hazırlanmış aşağıdaki kitapçıktan yararlanılarak oluşturulmuştur:</a:t>
            </a:r>
          </a:p>
          <a:p>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Zeynep Alp, 2014, İstanbul, Yeşilay TBM Alan Kitaplığı Dizisi No: 17.</a:t>
            </a:r>
            <a:endParaRPr lang="tr-TR" b="0" dirty="0" smtClean="0"/>
          </a:p>
          <a:p>
            <a:endParaRPr lang="tr-TR" dirty="0" smtClean="0"/>
          </a:p>
          <a:p>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pPr/>
              <a:t>40</a:t>
            </a:fld>
            <a:endParaRPr lang="en-US"/>
          </a:p>
        </p:txBody>
      </p:sp>
    </p:spTree>
    <p:extLst>
      <p:ext uri="{BB962C8B-B14F-4D97-AF65-F5344CB8AC3E}">
        <p14:creationId xmlns:p14="http://schemas.microsoft.com/office/powerpoint/2010/main" xmlns="" val="215655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5</a:t>
            </a:fld>
            <a:endParaRPr lang="en-US"/>
          </a:p>
        </p:txBody>
      </p:sp>
    </p:spTree>
    <p:extLst>
      <p:ext uri="{BB962C8B-B14F-4D97-AF65-F5344CB8AC3E}">
        <p14:creationId xmlns:p14="http://schemas.microsoft.com/office/powerpoint/2010/main" xmlns="" val="415228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8-9 ve 12-19.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6</a:t>
            </a:fld>
            <a:endParaRPr lang="en-US"/>
          </a:p>
        </p:txBody>
      </p:sp>
    </p:spTree>
    <p:extLst>
      <p:ext uri="{BB962C8B-B14F-4D97-AF65-F5344CB8AC3E}">
        <p14:creationId xmlns:p14="http://schemas.microsoft.com/office/powerpoint/2010/main" xmlns="" val="424154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10-11.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7</a:t>
            </a:fld>
            <a:endParaRPr lang="en-US"/>
          </a:p>
        </p:txBody>
      </p:sp>
    </p:spTree>
    <p:extLst>
      <p:ext uri="{BB962C8B-B14F-4D97-AF65-F5344CB8AC3E}">
        <p14:creationId xmlns:p14="http://schemas.microsoft.com/office/powerpoint/2010/main" xmlns="" val="419266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13.</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pPr/>
              <a:t>8</a:t>
            </a:fld>
            <a:endParaRPr lang="en-US"/>
          </a:p>
        </p:txBody>
      </p:sp>
    </p:spTree>
    <p:extLst>
      <p:ext uri="{BB962C8B-B14F-4D97-AF65-F5344CB8AC3E}">
        <p14:creationId xmlns:p14="http://schemas.microsoft.com/office/powerpoint/2010/main" xmlns="" val="2259235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13.</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pPr/>
              <a:t>9</a:t>
            </a:fld>
            <a:endParaRPr lang="en-US"/>
          </a:p>
        </p:txBody>
      </p:sp>
    </p:spTree>
    <p:extLst>
      <p:ext uri="{BB962C8B-B14F-4D97-AF65-F5344CB8AC3E}">
        <p14:creationId xmlns:p14="http://schemas.microsoft.com/office/powerpoint/2010/main" xmlns="" val="388875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18.02.2016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xmlns=""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18.02.2016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xmlns=""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18.02.2016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xmlns=""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18.02.2016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xmlns=""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18.02.2016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xmlns=""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18.02.2016</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xmlns=""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18.02.2016</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xmlns=""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18.02.2016</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xmlns=""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18.02.2016</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xmlns=""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18.02.2016</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xmlns=""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18.02.2016</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xmlns=""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18.02.2016</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jpeg"/><Relationship Id="rId7" Type="http://schemas.openxmlformats.org/officeDocument/2006/relationships/diagramColors" Target="../diagrams/colors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2.jpeg"/><Relationship Id="rId7" Type="http://schemas.openxmlformats.org/officeDocument/2006/relationships/diagramColors" Target="../diagrams/colors4.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2.jpeg"/><Relationship Id="rId7" Type="http://schemas.openxmlformats.org/officeDocument/2006/relationships/diagramColors" Target="../diagrams/colors5.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2.jpeg"/><Relationship Id="rId7" Type="http://schemas.openxmlformats.org/officeDocument/2006/relationships/diagramColors" Target="../diagrams/colors6.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2.jpeg"/><Relationship Id="rId7" Type="http://schemas.openxmlformats.org/officeDocument/2006/relationships/diagramColors" Target="../diagrams/colors7.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2.jpeg"/><Relationship Id="rId7" Type="http://schemas.openxmlformats.org/officeDocument/2006/relationships/diagramColors" Target="../diagrams/colors8.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2.jpeg"/><Relationship Id="rId7" Type="http://schemas.openxmlformats.org/officeDocument/2006/relationships/diagramColors" Target="../diagrams/colors9.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2.jpeg"/><Relationship Id="rId7" Type="http://schemas.openxmlformats.org/officeDocument/2006/relationships/diagramColors" Target="../diagrams/colors10.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2.jpeg"/><Relationship Id="rId7" Type="http://schemas.openxmlformats.org/officeDocument/2006/relationships/diagramColors" Target="../diagrams/colors11.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2.jpeg"/><Relationship Id="rId7" Type="http://schemas.openxmlformats.org/officeDocument/2006/relationships/diagramColors" Target="../diagrams/colors12.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2.jpeg"/><Relationship Id="rId7" Type="http://schemas.openxmlformats.org/officeDocument/2006/relationships/diagramColors" Target="../diagrams/colors13.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2.jpeg"/><Relationship Id="rId7" Type="http://schemas.openxmlformats.org/officeDocument/2006/relationships/diagramColors" Target="../diagrams/colors14.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00250" y="0"/>
            <a:ext cx="5143500" cy="67413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000250" y="6288732"/>
            <a:ext cx="5143500" cy="569268"/>
          </a:xfrm>
          <a:prstGeom prst="rect">
            <a:avLst/>
          </a:prstGeom>
        </p:spPr>
      </p:pic>
    </p:spTree>
    <p:extLst>
      <p:ext uri="{BB962C8B-B14F-4D97-AF65-F5344CB8AC3E}">
        <p14:creationId xmlns:p14="http://schemas.microsoft.com/office/powerpoint/2010/main" xmlns=""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bg1"/>
                </a:solidFill>
              </a:rPr>
              <a:t>Sadece beş dakika daha!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333" y="3933056"/>
            <a:ext cx="1662443" cy="2630448"/>
          </a:xfrm>
          <a:prstGeom prst="rect">
            <a:avLst/>
          </a:prstGeom>
        </p:spPr>
      </p:pic>
      <p:sp>
        <p:nvSpPr>
          <p:cNvPr id="6" name="Dikdörtgen 2"/>
          <p:cNvSpPr/>
          <p:nvPr/>
        </p:nvSpPr>
        <p:spPr>
          <a:xfrm>
            <a:off x="285545" y="6003395"/>
            <a:ext cx="6878743" cy="523220"/>
          </a:xfrm>
          <a:prstGeom prst="rect">
            <a:avLst/>
          </a:prstGeom>
        </p:spPr>
        <p:txBody>
          <a:bodyPr wrap="none">
            <a:spAutoFit/>
          </a:bodyPr>
          <a:lstStyle/>
          <a:p>
            <a:r>
              <a:rPr lang="tr-TR" sz="2800" dirty="0" smtClean="0">
                <a:latin typeface="+mn-lt"/>
              </a:rPr>
              <a:t>Bir </a:t>
            </a:r>
            <a:r>
              <a:rPr lang="tr-TR" sz="2800" dirty="0">
                <a:latin typeface="+mn-lt"/>
              </a:rPr>
              <a:t>türlü kontrol mekanizmasını çalıştıramaz.</a:t>
            </a:r>
          </a:p>
        </p:txBody>
      </p:sp>
    </p:spTree>
    <p:extLst>
      <p:ext uri="{BB962C8B-B14F-4D97-AF65-F5344CB8AC3E}">
        <p14:creationId xmlns:p14="http://schemas.microsoft.com/office/powerpoint/2010/main" xmlns="" val="19487473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a:solidFill>
                  <a:schemeClr val="bg1"/>
                </a:solidFill>
              </a:rPr>
              <a:t>Canım hiçbir şey istemiyor!</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8" y="3653109"/>
            <a:ext cx="1368152" cy="2650794"/>
          </a:xfrm>
          <a:prstGeom prst="rect">
            <a:avLst/>
          </a:prstGeom>
        </p:spPr>
      </p:pic>
      <p:sp>
        <p:nvSpPr>
          <p:cNvPr id="6" name="Dikdörtgen 2"/>
          <p:cNvSpPr/>
          <p:nvPr/>
        </p:nvSpPr>
        <p:spPr>
          <a:xfrm>
            <a:off x="285545" y="6003395"/>
            <a:ext cx="3558154" cy="523220"/>
          </a:xfrm>
          <a:prstGeom prst="rect">
            <a:avLst/>
          </a:prstGeom>
        </p:spPr>
        <p:txBody>
          <a:bodyPr wrap="none">
            <a:spAutoFit/>
          </a:bodyPr>
          <a:lstStyle/>
          <a:p>
            <a:r>
              <a:rPr lang="tr-TR" sz="2800" dirty="0">
                <a:latin typeface="+mn-lt"/>
              </a:rPr>
              <a:t>Hayatı gitgide fakirleşir.</a:t>
            </a:r>
          </a:p>
        </p:txBody>
      </p:sp>
    </p:spTree>
    <p:extLst>
      <p:ext uri="{BB962C8B-B14F-4D97-AF65-F5344CB8AC3E}">
        <p14:creationId xmlns:p14="http://schemas.microsoft.com/office/powerpoint/2010/main" xmlns="" val="5393161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2400" dirty="0">
                <a:solidFill>
                  <a:schemeClr val="bg1"/>
                </a:solidFill>
              </a:rPr>
              <a:t>Ah belim! Bu merdivenleri kim çıkacak şimdi?</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7" y="3813217"/>
            <a:ext cx="1592885" cy="2713397"/>
          </a:xfrm>
          <a:prstGeom prst="rect">
            <a:avLst/>
          </a:prstGeom>
        </p:spPr>
      </p:pic>
      <p:sp>
        <p:nvSpPr>
          <p:cNvPr id="6" name="Dikdörtgen 2"/>
          <p:cNvSpPr/>
          <p:nvPr/>
        </p:nvSpPr>
        <p:spPr>
          <a:xfrm>
            <a:off x="285545" y="6003395"/>
            <a:ext cx="3815275" cy="523220"/>
          </a:xfrm>
          <a:prstGeom prst="rect">
            <a:avLst/>
          </a:prstGeom>
        </p:spPr>
        <p:txBody>
          <a:bodyPr wrap="none">
            <a:spAutoFit/>
          </a:bodyPr>
          <a:lstStyle/>
          <a:p>
            <a:r>
              <a:rPr lang="tr-TR" sz="2800" dirty="0">
                <a:latin typeface="+mn-lt"/>
              </a:rPr>
              <a:t>Sağlık problemleri başlar.</a:t>
            </a:r>
          </a:p>
        </p:txBody>
      </p:sp>
    </p:spTree>
    <p:extLst>
      <p:ext uri="{BB962C8B-B14F-4D97-AF65-F5344CB8AC3E}">
        <p14:creationId xmlns:p14="http://schemas.microsoft.com/office/powerpoint/2010/main" xmlns="" val="19723325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400" dirty="0">
                <a:solidFill>
                  <a:schemeClr val="bg1"/>
                </a:solidFill>
              </a:rPr>
              <a:t>Psikolojim bozuldu!</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8" y="3869832"/>
            <a:ext cx="1368152" cy="2217349"/>
          </a:xfrm>
          <a:prstGeom prst="rect">
            <a:avLst/>
          </a:prstGeom>
        </p:spPr>
      </p:pic>
      <p:sp>
        <p:nvSpPr>
          <p:cNvPr id="6" name="Dikdörtgen 2"/>
          <p:cNvSpPr/>
          <p:nvPr/>
        </p:nvSpPr>
        <p:spPr>
          <a:xfrm>
            <a:off x="285545" y="6003395"/>
            <a:ext cx="4493281" cy="523220"/>
          </a:xfrm>
          <a:prstGeom prst="rect">
            <a:avLst/>
          </a:prstGeom>
        </p:spPr>
        <p:txBody>
          <a:bodyPr wrap="none">
            <a:spAutoFit/>
          </a:bodyPr>
          <a:lstStyle/>
          <a:p>
            <a:r>
              <a:rPr lang="tr-TR" sz="2800" dirty="0">
                <a:latin typeface="+mn-lt"/>
              </a:rPr>
              <a:t>Psikolojik bozukluklar görülür.</a:t>
            </a:r>
          </a:p>
        </p:txBody>
      </p:sp>
    </p:spTree>
    <p:extLst>
      <p:ext uri="{BB962C8B-B14F-4D97-AF65-F5344CB8AC3E}">
        <p14:creationId xmlns:p14="http://schemas.microsoft.com/office/powerpoint/2010/main" xmlns="" val="17647675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Bana karışma!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8" y="3819378"/>
            <a:ext cx="1597714" cy="2707237"/>
          </a:xfrm>
          <a:prstGeom prst="rect">
            <a:avLst/>
          </a:prstGeom>
        </p:spPr>
      </p:pic>
      <p:sp>
        <p:nvSpPr>
          <p:cNvPr id="6" name="Dikdörtgen 2"/>
          <p:cNvSpPr/>
          <p:nvPr/>
        </p:nvSpPr>
        <p:spPr>
          <a:xfrm>
            <a:off x="285545" y="6003395"/>
            <a:ext cx="6778715" cy="523220"/>
          </a:xfrm>
          <a:prstGeom prst="rect">
            <a:avLst/>
          </a:prstGeom>
        </p:spPr>
        <p:txBody>
          <a:bodyPr wrap="none">
            <a:spAutoFit/>
          </a:bodyPr>
          <a:lstStyle/>
          <a:p>
            <a:r>
              <a:rPr lang="tr-TR" sz="2800" dirty="0">
                <a:latin typeface="+mn-lt"/>
              </a:rPr>
              <a:t>Çevresindekilerle çatışmalar yaşamaya başlar.</a:t>
            </a:r>
          </a:p>
        </p:txBody>
      </p:sp>
    </p:spTree>
    <p:extLst>
      <p:ext uri="{BB962C8B-B14F-4D97-AF65-F5344CB8AC3E}">
        <p14:creationId xmlns:p14="http://schemas.microsoft.com/office/powerpoint/2010/main" xmlns="" val="93843656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bg1"/>
                </a:solidFill>
              </a:rPr>
              <a:t>Ödev bugüne miydi?</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8" y="3796462"/>
            <a:ext cx="1495922" cy="2584865"/>
          </a:xfrm>
          <a:prstGeom prst="rect">
            <a:avLst/>
          </a:prstGeom>
        </p:spPr>
      </p:pic>
      <p:sp>
        <p:nvSpPr>
          <p:cNvPr id="6" name="Dikdörtgen 2"/>
          <p:cNvSpPr/>
          <p:nvPr/>
        </p:nvSpPr>
        <p:spPr>
          <a:xfrm>
            <a:off x="285545" y="6003395"/>
            <a:ext cx="5216108" cy="523220"/>
          </a:xfrm>
          <a:prstGeom prst="rect">
            <a:avLst/>
          </a:prstGeom>
        </p:spPr>
        <p:txBody>
          <a:bodyPr wrap="none">
            <a:spAutoFit/>
          </a:bodyPr>
          <a:lstStyle/>
          <a:p>
            <a:r>
              <a:rPr lang="tr-TR" sz="2800" dirty="0">
                <a:latin typeface="+mn-lt"/>
              </a:rPr>
              <a:t>Sorumluluklarını aksatmaya başlar.</a:t>
            </a:r>
          </a:p>
        </p:txBody>
      </p:sp>
    </p:spTree>
    <p:extLst>
      <p:ext uri="{BB962C8B-B14F-4D97-AF65-F5344CB8AC3E}">
        <p14:creationId xmlns:p14="http://schemas.microsoft.com/office/powerpoint/2010/main" xmlns="" val="11681426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195736" y="1927306"/>
            <a:ext cx="4032448" cy="2492786"/>
          </a:xfrm>
          <a:prstGeom prst="wedgeEllipseCallout">
            <a:avLst>
              <a:gd name="adj1" fmla="val 66938"/>
              <a:gd name="adj2" fmla="val 3914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400" dirty="0">
                <a:solidFill>
                  <a:schemeClr val="bg1"/>
                </a:solidFill>
              </a:rPr>
              <a:t>Hele bir bilgisayarıma kavuşayım, dünkü oyunda kaybettiğim puanları geri almasını bilirim ben!</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7" y="3992076"/>
            <a:ext cx="1856661" cy="2677284"/>
          </a:xfrm>
          <a:prstGeom prst="rect">
            <a:avLst/>
          </a:prstGeom>
        </p:spPr>
      </p:pic>
      <p:sp>
        <p:nvSpPr>
          <p:cNvPr id="6" name="Dikdörtgen 2"/>
          <p:cNvSpPr/>
          <p:nvPr/>
        </p:nvSpPr>
        <p:spPr>
          <a:xfrm>
            <a:off x="285545" y="6003395"/>
            <a:ext cx="2216441" cy="523220"/>
          </a:xfrm>
          <a:prstGeom prst="rect">
            <a:avLst/>
          </a:prstGeom>
        </p:spPr>
        <p:txBody>
          <a:bodyPr wrap="none">
            <a:spAutoFit/>
          </a:bodyPr>
          <a:lstStyle/>
          <a:p>
            <a:r>
              <a:rPr lang="tr-TR" sz="2800" dirty="0">
                <a:latin typeface="+mn-lt"/>
              </a:rPr>
              <a:t>Zihin kilitlenir.</a:t>
            </a:r>
          </a:p>
        </p:txBody>
      </p:sp>
    </p:spTree>
    <p:extLst>
      <p:ext uri="{BB962C8B-B14F-4D97-AF65-F5344CB8AC3E}">
        <p14:creationId xmlns:p14="http://schemas.microsoft.com/office/powerpoint/2010/main" xmlns="" val="345068899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a:solidFill>
                  <a:schemeClr val="bg1"/>
                </a:solidFill>
              </a:rPr>
              <a:t>Yok canım, daha şimdi oturmuştum başına!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7" y="3935195"/>
            <a:ext cx="1699137" cy="2591420"/>
          </a:xfrm>
          <a:prstGeom prst="rect">
            <a:avLst/>
          </a:prstGeom>
        </p:spPr>
      </p:pic>
      <p:sp>
        <p:nvSpPr>
          <p:cNvPr id="6" name="Dikdörtgen 2"/>
          <p:cNvSpPr/>
          <p:nvPr/>
        </p:nvSpPr>
        <p:spPr>
          <a:xfrm>
            <a:off x="285545" y="6003395"/>
            <a:ext cx="3596626" cy="523220"/>
          </a:xfrm>
          <a:prstGeom prst="rect">
            <a:avLst/>
          </a:prstGeom>
        </p:spPr>
        <p:txBody>
          <a:bodyPr wrap="none">
            <a:spAutoFit/>
          </a:bodyPr>
          <a:lstStyle/>
          <a:p>
            <a:r>
              <a:rPr lang="tr-TR" sz="2800" dirty="0">
                <a:latin typeface="+mn-lt"/>
              </a:rPr>
              <a:t>Yalan söylemeye başlar.</a:t>
            </a:r>
          </a:p>
        </p:txBody>
      </p:sp>
    </p:spTree>
    <p:extLst>
      <p:ext uri="{BB962C8B-B14F-4D97-AF65-F5344CB8AC3E}">
        <p14:creationId xmlns:p14="http://schemas.microsoft.com/office/powerpoint/2010/main" xmlns="" val="110881725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2400" dirty="0">
                <a:solidFill>
                  <a:schemeClr val="bg1"/>
                </a:solidFill>
              </a:rPr>
              <a:t>Kendimi çok yalnız hissediyorum!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18031" y="4554378"/>
            <a:ext cx="3181029" cy="1972237"/>
          </a:xfrm>
          <a:prstGeom prst="rect">
            <a:avLst/>
          </a:prstGeom>
        </p:spPr>
      </p:pic>
      <p:sp>
        <p:nvSpPr>
          <p:cNvPr id="6" name="Dikdörtgen 2"/>
          <p:cNvSpPr/>
          <p:nvPr/>
        </p:nvSpPr>
        <p:spPr>
          <a:xfrm>
            <a:off x="285545" y="6003395"/>
            <a:ext cx="2723181" cy="523220"/>
          </a:xfrm>
          <a:prstGeom prst="rect">
            <a:avLst/>
          </a:prstGeom>
        </p:spPr>
        <p:txBody>
          <a:bodyPr wrap="none">
            <a:spAutoFit/>
          </a:bodyPr>
          <a:lstStyle/>
          <a:p>
            <a:r>
              <a:rPr lang="tr-TR" sz="2800" dirty="0">
                <a:latin typeface="+mn-lt"/>
              </a:rPr>
              <a:t>Duygular bozulur.</a:t>
            </a:r>
          </a:p>
        </p:txBody>
      </p:sp>
    </p:spTree>
    <p:extLst>
      <p:ext uri="{BB962C8B-B14F-4D97-AF65-F5344CB8AC3E}">
        <p14:creationId xmlns:p14="http://schemas.microsoft.com/office/powerpoint/2010/main" xmlns="" val="6214231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400" dirty="0">
                <a:solidFill>
                  <a:schemeClr val="bg1"/>
                </a:solidFill>
              </a:rPr>
              <a:t>Daha yeni yatmıştık! Ne zaman sabah oldu?</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8" y="3813219"/>
            <a:ext cx="1368152" cy="2330576"/>
          </a:xfrm>
          <a:prstGeom prst="rect">
            <a:avLst/>
          </a:prstGeom>
        </p:spPr>
      </p:pic>
      <p:sp>
        <p:nvSpPr>
          <p:cNvPr id="6" name="Dikdörtgen 2"/>
          <p:cNvSpPr/>
          <p:nvPr/>
        </p:nvSpPr>
        <p:spPr>
          <a:xfrm>
            <a:off x="285545" y="6003395"/>
            <a:ext cx="3202415" cy="523220"/>
          </a:xfrm>
          <a:prstGeom prst="rect">
            <a:avLst/>
          </a:prstGeom>
        </p:spPr>
        <p:txBody>
          <a:bodyPr wrap="none">
            <a:spAutoFit/>
          </a:bodyPr>
          <a:lstStyle/>
          <a:p>
            <a:r>
              <a:rPr lang="tr-TR" sz="2800" dirty="0">
                <a:latin typeface="+mn-lt"/>
              </a:rPr>
              <a:t>Uyku düzeni bozulur.</a:t>
            </a:r>
          </a:p>
        </p:txBody>
      </p:sp>
    </p:spTree>
    <p:extLst>
      <p:ext uri="{BB962C8B-B14F-4D97-AF65-F5344CB8AC3E}">
        <p14:creationId xmlns:p14="http://schemas.microsoft.com/office/powerpoint/2010/main" xmlns="" val="6323661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r>
              <a:rPr lang="tr-TR" sz="4200" dirty="0" smtClean="0">
                <a:solidFill>
                  <a:srgbClr val="FF0000"/>
                </a:solidFill>
                <a:latin typeface="+mn-lt"/>
              </a:rPr>
              <a:t> Nedir?</a:t>
            </a:r>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xmlns="" val="18480574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501"/>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2001"/>
                            </p:stCondLst>
                            <p:childTnLst>
                              <p:par>
                                <p:cTn id="12" presetID="35" presetClass="emph" presetSubtype="0" repeatCount="indefinite" fill="hold" grpId="1" nodeType="afterEffect">
                                  <p:stCondLst>
                                    <p:cond delay="0"/>
                                  </p:stCondLst>
                                  <p:endCondLst>
                                    <p:cond evt="onNext" delay="0">
                                      <p:tgtEl>
                                        <p:sldTgt/>
                                      </p:tgtEl>
                                    </p:cond>
                                  </p:endCondLst>
                                  <p:iterate type="lt">
                                    <p:tmPct val="0"/>
                                  </p:iterate>
                                  <p:childTnLst>
                                    <p:anim calcmode="discrete" valueType="str">
                                      <p:cBhvr>
                                        <p:cTn id="13"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Anne, tepsiyle odamda yesem?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16216" y="4232510"/>
            <a:ext cx="2232248" cy="2434305"/>
          </a:xfrm>
          <a:prstGeom prst="rect">
            <a:avLst/>
          </a:prstGeom>
        </p:spPr>
      </p:pic>
      <p:sp>
        <p:nvSpPr>
          <p:cNvPr id="6" name="Dikdörtgen 2"/>
          <p:cNvSpPr/>
          <p:nvPr/>
        </p:nvSpPr>
        <p:spPr>
          <a:xfrm>
            <a:off x="285545" y="6003395"/>
            <a:ext cx="3416833" cy="523220"/>
          </a:xfrm>
          <a:prstGeom prst="rect">
            <a:avLst/>
          </a:prstGeom>
        </p:spPr>
        <p:txBody>
          <a:bodyPr wrap="none">
            <a:spAutoFit/>
          </a:bodyPr>
          <a:lstStyle/>
          <a:p>
            <a:r>
              <a:rPr lang="tr-TR" sz="2800" dirty="0">
                <a:latin typeface="+mn-lt"/>
              </a:rPr>
              <a:t>Yemek düzeni bozulur.</a:t>
            </a:r>
          </a:p>
        </p:txBody>
      </p:sp>
    </p:spTree>
    <p:extLst>
      <p:ext uri="{BB962C8B-B14F-4D97-AF65-F5344CB8AC3E}">
        <p14:creationId xmlns:p14="http://schemas.microsoft.com/office/powerpoint/2010/main" xmlns="" val="324370508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1332656" y="188640"/>
            <a:ext cx="8855968" cy="1323439"/>
          </a:xfrm>
          <a:prstGeom prst="rect">
            <a:avLst/>
          </a:prstGeom>
          <a:noFill/>
        </p:spPr>
        <p:txBody>
          <a:bodyPr wrap="square" rtlCol="0">
            <a:spAutoFit/>
          </a:bodyPr>
          <a:lstStyle/>
          <a:p>
            <a:r>
              <a:rPr lang="tr-TR" sz="4000" dirty="0" smtClean="0">
                <a:solidFill>
                  <a:srgbClr val="FF0000"/>
                </a:solidFill>
                <a:latin typeface="+mj-lt"/>
              </a:rPr>
              <a:t>Kullandığınız teknolojilerle ve bilgisayarınızla ilişkiniz nasıl olmalı?</a:t>
            </a:r>
            <a:endParaRPr lang="en-US" sz="4000" dirty="0">
              <a:solidFill>
                <a:srgbClr val="FF0000"/>
              </a:solidFill>
              <a:latin typeface="+mj-lt"/>
            </a:endParaRPr>
          </a:p>
        </p:txBody>
      </p:sp>
      <p:pic>
        <p:nvPicPr>
          <p:cNvPr id="6"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xmlns="" val="28277544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1332656" y="188640"/>
            <a:ext cx="8855968" cy="1323439"/>
          </a:xfrm>
          <a:prstGeom prst="rect">
            <a:avLst/>
          </a:prstGeom>
          <a:noFill/>
        </p:spPr>
        <p:txBody>
          <a:bodyPr wrap="square" rtlCol="0">
            <a:spAutoFit/>
          </a:bodyPr>
          <a:lstStyle/>
          <a:p>
            <a:r>
              <a:rPr lang="tr-TR" sz="4000" dirty="0" smtClean="0">
                <a:solidFill>
                  <a:srgbClr val="FF0000"/>
                </a:solidFill>
                <a:latin typeface="+mj-lt"/>
              </a:rPr>
              <a:t>Kullandığınız teknolojilerle ve bilgisayarınızla ilişkiniz nasıl olmalı?</a:t>
            </a:r>
            <a:endParaRPr lang="en-US" sz="4000" dirty="0">
              <a:solidFill>
                <a:srgbClr val="FF0000"/>
              </a:solidFill>
              <a:latin typeface="+mj-lt"/>
            </a:endParaRPr>
          </a:p>
        </p:txBody>
      </p:sp>
      <p:pic>
        <p:nvPicPr>
          <p:cNvPr id="6"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1520" y="286509"/>
            <a:ext cx="921524" cy="542925"/>
          </a:xfrm>
          <a:prstGeom prst="rect">
            <a:avLst/>
          </a:prstGeom>
        </p:spPr>
      </p:pic>
      <p:sp>
        <p:nvSpPr>
          <p:cNvPr id="3" name="Dikdörtgen 2"/>
          <p:cNvSpPr/>
          <p:nvPr/>
        </p:nvSpPr>
        <p:spPr>
          <a:xfrm>
            <a:off x="251520" y="1943299"/>
            <a:ext cx="3380572"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800" b="1" dirty="0">
                <a:latin typeface="+mn-lt"/>
              </a:rPr>
              <a:t>Ailenize vakit ayırın</a:t>
            </a:r>
            <a:r>
              <a:rPr lang="tr-TR" sz="2800" b="1" dirty="0" smtClean="0">
                <a:latin typeface="+mn-lt"/>
              </a:rPr>
              <a:t>!</a:t>
            </a:r>
            <a:endParaRPr lang="tr-TR" sz="2800" b="1" dirty="0">
              <a:latin typeface="+mn-lt"/>
            </a:endParaRPr>
          </a:p>
        </p:txBody>
      </p:sp>
      <p:sp>
        <p:nvSpPr>
          <p:cNvPr id="8" name="Dikdörtgen 2"/>
          <p:cNvSpPr/>
          <p:nvPr/>
        </p:nvSpPr>
        <p:spPr>
          <a:xfrm>
            <a:off x="2771800" y="2774002"/>
            <a:ext cx="5507097" cy="52322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tr-TR" sz="2800" b="1" dirty="0" smtClean="0">
                <a:latin typeface="+mn-lt"/>
              </a:rPr>
              <a:t>Oyuna </a:t>
            </a:r>
            <a:r>
              <a:rPr lang="tr-TR" sz="2800" b="1" dirty="0">
                <a:latin typeface="+mn-lt"/>
              </a:rPr>
              <a:t>ve dinlenmeye vakit ayırın</a:t>
            </a:r>
            <a:r>
              <a:rPr lang="tr-TR" sz="2800" b="1" dirty="0" smtClean="0">
                <a:latin typeface="+mn-lt"/>
              </a:rPr>
              <a:t>!</a:t>
            </a:r>
            <a:endParaRPr lang="tr-TR" sz="2800" b="1" dirty="0">
              <a:latin typeface="+mn-lt"/>
            </a:endParaRPr>
          </a:p>
        </p:txBody>
      </p:sp>
      <p:sp>
        <p:nvSpPr>
          <p:cNvPr id="9" name="Dikdörtgen 2"/>
          <p:cNvSpPr/>
          <p:nvPr/>
        </p:nvSpPr>
        <p:spPr>
          <a:xfrm>
            <a:off x="217031" y="3728442"/>
            <a:ext cx="6155169" cy="52322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tr-TR" sz="2800" b="1" dirty="0" smtClean="0">
                <a:latin typeface="+mn-lt"/>
              </a:rPr>
              <a:t>Öğrenmeye </a:t>
            </a:r>
            <a:r>
              <a:rPr lang="tr-TR" sz="2800" b="1" dirty="0">
                <a:latin typeface="+mn-lt"/>
              </a:rPr>
              <a:t>ve ödevlerinize vakit ayırın</a:t>
            </a:r>
            <a:r>
              <a:rPr lang="tr-TR" sz="2800" b="1" dirty="0" smtClean="0">
                <a:latin typeface="+mn-lt"/>
              </a:rPr>
              <a:t>!</a:t>
            </a:r>
            <a:endParaRPr lang="tr-TR" sz="2800" b="1" dirty="0">
              <a:latin typeface="+mn-lt"/>
            </a:endParaRPr>
          </a:p>
        </p:txBody>
      </p:sp>
      <p:sp>
        <p:nvSpPr>
          <p:cNvPr id="10" name="Dikdörtgen 2"/>
          <p:cNvSpPr/>
          <p:nvPr/>
        </p:nvSpPr>
        <p:spPr>
          <a:xfrm>
            <a:off x="3294615" y="4754898"/>
            <a:ext cx="5328592"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tr-TR" sz="2800" b="1" dirty="0" smtClean="0">
                <a:latin typeface="+mn-lt"/>
              </a:rPr>
              <a:t>Bilgisayarla </a:t>
            </a:r>
            <a:r>
              <a:rPr lang="tr-TR" sz="2800" b="1" dirty="0">
                <a:latin typeface="+mn-lt"/>
              </a:rPr>
              <a:t>ilişkinize sınır koyun</a:t>
            </a:r>
            <a:r>
              <a:rPr lang="tr-TR" sz="2800" b="1" dirty="0" smtClean="0">
                <a:latin typeface="+mn-lt"/>
              </a:rPr>
              <a:t>!</a:t>
            </a:r>
            <a:endParaRPr lang="tr-TR" sz="2800" b="1" dirty="0">
              <a:latin typeface="+mn-lt"/>
            </a:endParaRPr>
          </a:p>
        </p:txBody>
      </p:sp>
      <p:sp>
        <p:nvSpPr>
          <p:cNvPr id="11" name="Dikdörtgen 2"/>
          <p:cNvSpPr/>
          <p:nvPr/>
        </p:nvSpPr>
        <p:spPr>
          <a:xfrm>
            <a:off x="217031" y="5949280"/>
            <a:ext cx="7776864"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tr-TR" sz="2800" b="1" dirty="0" smtClean="0">
                <a:latin typeface="+mn-lt"/>
              </a:rPr>
              <a:t>Bilgisayarınızla </a:t>
            </a:r>
            <a:r>
              <a:rPr lang="tr-TR" sz="2800" b="1" dirty="0">
                <a:latin typeface="+mn-lt"/>
              </a:rPr>
              <a:t>baş başa kalmayın, sırdaş olmayın!</a:t>
            </a:r>
            <a:endParaRPr lang="tr-TR" sz="2000" b="1" dirty="0">
              <a:latin typeface="+mn-lt"/>
            </a:endParaRPr>
          </a:p>
        </p:txBody>
      </p:sp>
    </p:spTree>
    <p:extLst>
      <p:ext uri="{BB962C8B-B14F-4D97-AF65-F5344CB8AC3E}">
        <p14:creationId xmlns:p14="http://schemas.microsoft.com/office/powerpoint/2010/main" xmlns="" val="8487035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1+#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0-#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1+#ppt_w/2"/>
                                          </p:val>
                                        </p:tav>
                                        <p:tav tm="100000">
                                          <p:val>
                                            <p:strVal val="#ppt_x"/>
                                          </p:val>
                                        </p:tav>
                                      </p:tavLst>
                                    </p:anim>
                                    <p:anim calcmode="lin" valueType="num">
                                      <p:cBhvr additive="base">
                                        <p:cTn id="27" dur="10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3987954836"/>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2936522180"/>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302884087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1494322462"/>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346315318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2471883349"/>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165675027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2287461965"/>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4224091906"/>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2575028594"/>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1345882368"/>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1414485044"/>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2172435001"/>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2891435510"/>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p:cNvSpPr txBox="1"/>
          <p:nvPr/>
        </p:nvSpPr>
        <p:spPr>
          <a:xfrm>
            <a:off x="267231"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endParaRPr lang="tr-TR" sz="4200" dirty="0" smtClean="0">
              <a:solidFill>
                <a:srgbClr val="FF0000"/>
              </a:solidFill>
              <a:latin typeface="+mn-lt"/>
            </a:endParaRPr>
          </a:p>
        </p:txBody>
      </p:sp>
      <p:sp>
        <p:nvSpPr>
          <p:cNvPr id="3" name="Dikdörtgen 2"/>
          <p:cNvSpPr/>
          <p:nvPr/>
        </p:nvSpPr>
        <p:spPr>
          <a:xfrm>
            <a:off x="251519" y="1124744"/>
            <a:ext cx="4176465" cy="2492990"/>
          </a:xfrm>
          <a:prstGeom prst="rect">
            <a:avLst/>
          </a:prstGeom>
        </p:spPr>
        <p:txBody>
          <a:bodyPr wrap="square">
            <a:spAutoFit/>
          </a:bodyPr>
          <a:lstStyle/>
          <a:p>
            <a:r>
              <a:rPr lang="tr-TR" sz="2600" dirty="0" smtClean="0">
                <a:latin typeface="+mn-lt"/>
              </a:rPr>
              <a:t>Bağımlılık kişinin </a:t>
            </a:r>
            <a:r>
              <a:rPr lang="tr-TR" sz="2600" dirty="0">
                <a:latin typeface="+mn-lt"/>
              </a:rPr>
              <a:t>kullandığı</a:t>
            </a:r>
          </a:p>
          <a:p>
            <a:r>
              <a:rPr lang="tr-TR" sz="2600" dirty="0">
                <a:latin typeface="+mn-lt"/>
              </a:rPr>
              <a:t>bir nesne veya yaptığı bir</a:t>
            </a:r>
          </a:p>
          <a:p>
            <a:r>
              <a:rPr lang="tr-TR" sz="2600" dirty="0">
                <a:latin typeface="+mn-lt"/>
              </a:rPr>
              <a:t>eylem üzerinde kontrolünü</a:t>
            </a:r>
          </a:p>
          <a:p>
            <a:r>
              <a:rPr lang="tr-TR" sz="2600" dirty="0">
                <a:latin typeface="+mn-lt"/>
              </a:rPr>
              <a:t>kaybetmesi ve onsuz bir </a:t>
            </a:r>
            <a:r>
              <a:rPr lang="tr-TR" sz="2600" dirty="0" smtClean="0">
                <a:latin typeface="+mn-lt"/>
              </a:rPr>
              <a:t>yaşam sürememeye </a:t>
            </a:r>
            <a:r>
              <a:rPr lang="tr-TR" sz="2600" dirty="0">
                <a:latin typeface="+mn-lt"/>
              </a:rPr>
              <a:t>başlamasıdır</a:t>
            </a:r>
            <a:r>
              <a:rPr lang="tr-TR" sz="2600" dirty="0" smtClean="0">
                <a:latin typeface="+mn-lt"/>
              </a:rPr>
              <a:t>.</a:t>
            </a:r>
            <a:endParaRPr lang="tr-TR" sz="2600" dirty="0">
              <a:latin typeface="+mn-lt"/>
            </a:endParaRPr>
          </a:p>
        </p:txBody>
      </p:sp>
    </p:spTree>
    <p:extLst>
      <p:ext uri="{BB962C8B-B14F-4D97-AF65-F5344CB8AC3E}">
        <p14:creationId xmlns:p14="http://schemas.microsoft.com/office/powerpoint/2010/main" xmlns="" val="15667065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237764442"/>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586151366"/>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205351063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3354190537"/>
      </p:ext>
    </p:extLst>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167087393"/>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4225640967"/>
      </p:ext>
    </p:extLst>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288039235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1439716358"/>
      </p:ext>
    </p:extLst>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3127230862"/>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3643535202"/>
      </p:ext>
    </p:extLst>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142332954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4042534222"/>
      </p:ext>
    </p:extLst>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a:noFill/>
          <a:ln>
            <a:noFill/>
          </a:ln>
        </p:spPr>
      </p:pic>
      <p:sp>
        <p:nvSpPr>
          <p:cNvPr id="8" name="TextBox 7"/>
          <p:cNvSpPr txBox="1"/>
          <p:nvPr/>
        </p:nvSpPr>
        <p:spPr>
          <a:xfrm>
            <a:off x="288032" y="233353"/>
            <a:ext cx="8388424" cy="615553"/>
          </a:xfrm>
          <a:prstGeom prst="rect">
            <a:avLst/>
          </a:prstGeom>
          <a:noFill/>
        </p:spPr>
        <p:txBody>
          <a:bodyPr wrap="square" rtlCol="0">
            <a:spAutoFit/>
          </a:bodyPr>
          <a:lstStyle/>
          <a:p>
            <a:pPr algn="r"/>
            <a:r>
              <a:rPr lang="en-US" sz="3400" dirty="0" err="1" smtClean="0">
                <a:solidFill>
                  <a:srgbClr val="FF0000"/>
                </a:solidFill>
                <a:effectLst>
                  <a:outerShdw blurRad="38100" dist="38100" dir="2700000" algn="tl">
                    <a:srgbClr val="000000">
                      <a:alpha val="43137"/>
                    </a:srgbClr>
                  </a:outerShdw>
                </a:effectLst>
                <a:latin typeface="+mj-lt"/>
              </a:rPr>
              <a:t>İşte</a:t>
            </a:r>
            <a:r>
              <a:rPr lang="en-US" sz="3400" dirty="0" smtClean="0">
                <a:solidFill>
                  <a:srgbClr val="FF0000"/>
                </a:solidFill>
                <a:effectLst>
                  <a:outerShdw blurRad="38100" dist="38100" dir="2700000" algn="tl">
                    <a:srgbClr val="000000">
                      <a:alpha val="43137"/>
                    </a:srgbClr>
                  </a:outerShdw>
                </a:effectLst>
                <a:latin typeface="+mj-lt"/>
              </a:rPr>
              <a:t> </a:t>
            </a:r>
            <a:r>
              <a:rPr lang="en-US" sz="3400" dirty="0" err="1">
                <a:solidFill>
                  <a:srgbClr val="FF0000"/>
                </a:solidFill>
                <a:effectLst>
                  <a:outerShdw blurRad="38100" dist="38100" dir="2700000" algn="tl">
                    <a:srgbClr val="000000">
                      <a:alpha val="43137"/>
                    </a:srgbClr>
                  </a:outerShdw>
                </a:effectLst>
                <a:latin typeface="+mj-lt"/>
              </a:rPr>
              <a:t>Sonuç</a:t>
            </a:r>
            <a:r>
              <a:rPr lang="en-US" sz="3400" dirty="0">
                <a:solidFill>
                  <a:srgbClr val="FF0000"/>
                </a:solidFill>
                <a:effectLst>
                  <a:outerShdw blurRad="38100" dist="38100" dir="2700000" algn="tl">
                    <a:srgbClr val="000000">
                      <a:alpha val="43137"/>
                    </a:srgbClr>
                  </a:outerShdw>
                </a:effectLst>
                <a:latin typeface="+mj-lt"/>
              </a:rPr>
              <a:t>!</a:t>
            </a:r>
          </a:p>
        </p:txBody>
      </p:sp>
      <p:sp>
        <p:nvSpPr>
          <p:cNvPr id="2" name="TextBox 1"/>
          <p:cNvSpPr txBox="1"/>
          <p:nvPr/>
        </p:nvSpPr>
        <p:spPr>
          <a:xfrm>
            <a:off x="5436096" y="1082259"/>
            <a:ext cx="3410069" cy="193899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tr-TR" sz="2400" dirty="0"/>
              <a:t>Evetleriniz çoksa iyice düşünüp taşınmanız gerekiyor. Almanız gereken önemli kararlar olabilir.</a:t>
            </a:r>
          </a:p>
        </p:txBody>
      </p:sp>
    </p:spTree>
    <p:extLst>
      <p:ext uri="{BB962C8B-B14F-4D97-AF65-F5344CB8AC3E}">
        <p14:creationId xmlns:p14="http://schemas.microsoft.com/office/powerpoint/2010/main" xmlns="" val="3011215168"/>
      </p:ext>
    </p:extLst>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1403648" y="183868"/>
            <a:ext cx="5580112" cy="1754326"/>
          </a:xfrm>
          <a:prstGeom prst="rect">
            <a:avLst/>
          </a:prstGeom>
          <a:noFill/>
        </p:spPr>
        <p:txBody>
          <a:bodyPr wrap="square" rtlCol="0">
            <a:spAutoFit/>
          </a:bodyPr>
          <a:lstStyle/>
          <a:p>
            <a:pPr algn="r"/>
            <a:r>
              <a:rPr lang="en-US" sz="3600" dirty="0" err="1" smtClean="0">
                <a:solidFill>
                  <a:schemeClr val="bg1"/>
                </a:solidFill>
                <a:effectLst>
                  <a:outerShdw blurRad="38100" dist="38100" dir="2700000" algn="tl">
                    <a:srgbClr val="000000">
                      <a:alpha val="43137"/>
                    </a:srgbClr>
                  </a:outerShdw>
                </a:effectLst>
                <a:latin typeface="+mj-lt"/>
              </a:rPr>
              <a:t>Teknoloji</a:t>
            </a:r>
            <a:r>
              <a:rPr lang="tr-TR" sz="3600" dirty="0" smtClean="0">
                <a:solidFill>
                  <a:schemeClr val="bg1"/>
                </a:solidFill>
                <a:effectLst>
                  <a:outerShdw blurRad="38100" dist="38100" dir="2700000" algn="tl">
                    <a:srgbClr val="000000">
                      <a:alpha val="43137"/>
                    </a:srgbClr>
                  </a:outerShdw>
                </a:effectLst>
                <a:latin typeface="+mj-lt"/>
              </a:rPr>
              <a:t> </a:t>
            </a:r>
            <a:r>
              <a:rPr lang="en-US" sz="3600" dirty="0" err="1" smtClean="0">
                <a:solidFill>
                  <a:schemeClr val="bg1"/>
                </a:solidFill>
                <a:effectLst>
                  <a:outerShdw blurRad="38100" dist="38100" dir="2700000" algn="tl">
                    <a:srgbClr val="000000">
                      <a:alpha val="43137"/>
                    </a:srgbClr>
                  </a:outerShdw>
                </a:effectLst>
                <a:latin typeface="+mj-lt"/>
              </a:rPr>
              <a:t>bağımlılığından</a:t>
            </a:r>
            <a:r>
              <a:rPr lang="tr-TR" sz="3600" dirty="0" smtClean="0">
                <a:solidFill>
                  <a:schemeClr val="bg1"/>
                </a:solidFill>
                <a:effectLst>
                  <a:outerShdw blurRad="38100" dist="38100" dir="2700000" algn="tl">
                    <a:srgbClr val="000000">
                      <a:alpha val="43137"/>
                    </a:srgbClr>
                  </a:outerShdw>
                </a:effectLst>
                <a:latin typeface="+mj-lt"/>
              </a:rPr>
              <a:t> </a:t>
            </a:r>
          </a:p>
          <a:p>
            <a:pPr algn="r"/>
            <a:r>
              <a:rPr lang="en-US" sz="3600" dirty="0" err="1" smtClean="0">
                <a:solidFill>
                  <a:schemeClr val="bg1"/>
                </a:solidFill>
                <a:effectLst>
                  <a:outerShdw blurRad="38100" dist="38100" dir="2700000" algn="tl">
                    <a:srgbClr val="000000">
                      <a:alpha val="43137"/>
                    </a:srgbClr>
                  </a:outerShdw>
                </a:effectLst>
                <a:latin typeface="+mj-lt"/>
              </a:rPr>
              <a:t>kurtulmak</a:t>
            </a:r>
            <a:r>
              <a:rPr lang="en-US" sz="3600" dirty="0" smtClean="0">
                <a:solidFill>
                  <a:schemeClr val="bg1"/>
                </a:solidFill>
                <a:effectLst>
                  <a:outerShdw blurRad="38100" dist="38100" dir="2700000" algn="tl">
                    <a:srgbClr val="000000">
                      <a:alpha val="43137"/>
                    </a:srgbClr>
                  </a:outerShdw>
                </a:effectLst>
                <a:latin typeface="+mj-lt"/>
              </a:rPr>
              <a:t> </a:t>
            </a:r>
            <a:r>
              <a:rPr lang="en-US" sz="3600" dirty="0" err="1" smtClean="0">
                <a:solidFill>
                  <a:schemeClr val="bg1"/>
                </a:solidFill>
                <a:effectLst>
                  <a:outerShdw blurRad="38100" dist="38100" dir="2700000" algn="tl">
                    <a:srgbClr val="000000">
                      <a:alpha val="43137"/>
                    </a:srgbClr>
                  </a:outerShdw>
                </a:effectLst>
                <a:latin typeface="+mj-lt"/>
              </a:rPr>
              <a:t>için</a:t>
            </a:r>
            <a:r>
              <a:rPr lang="tr-TR" sz="3600" dirty="0" smtClean="0">
                <a:solidFill>
                  <a:schemeClr val="bg1"/>
                </a:solidFill>
                <a:effectLst>
                  <a:outerShdw blurRad="38100" dist="38100" dir="2700000" algn="tl">
                    <a:srgbClr val="000000">
                      <a:alpha val="43137"/>
                    </a:srgbClr>
                  </a:outerShdw>
                </a:effectLst>
                <a:latin typeface="+mj-lt"/>
              </a:rPr>
              <a:t> </a:t>
            </a:r>
          </a:p>
          <a:p>
            <a:pPr algn="r"/>
            <a:r>
              <a:rPr lang="en-US" sz="3600" dirty="0" smtClean="0">
                <a:solidFill>
                  <a:schemeClr val="bg1"/>
                </a:solidFill>
                <a:effectLst>
                  <a:outerShdw blurRad="38100" dist="38100" dir="2700000" algn="tl">
                    <a:srgbClr val="000000">
                      <a:alpha val="43137"/>
                    </a:srgbClr>
                  </a:outerShdw>
                </a:effectLst>
                <a:latin typeface="+mj-lt"/>
              </a:rPr>
              <a:t>ne </a:t>
            </a:r>
            <a:r>
              <a:rPr lang="en-US" sz="3600" dirty="0" err="1">
                <a:solidFill>
                  <a:schemeClr val="bg1"/>
                </a:solidFill>
                <a:effectLst>
                  <a:outerShdw blurRad="38100" dist="38100" dir="2700000" algn="tl">
                    <a:srgbClr val="000000">
                      <a:alpha val="43137"/>
                    </a:srgbClr>
                  </a:outerShdw>
                </a:effectLst>
                <a:latin typeface="+mj-lt"/>
              </a:rPr>
              <a:t>yapmalı</a:t>
            </a:r>
            <a:r>
              <a:rPr lang="en-US" sz="3600" dirty="0">
                <a:solidFill>
                  <a:schemeClr val="bg1"/>
                </a:solidFill>
                <a:effectLst>
                  <a:outerShdw blurRad="38100" dist="38100" dir="2700000" algn="tl">
                    <a:srgbClr val="000000">
                      <a:alpha val="43137"/>
                    </a:srgbClr>
                  </a:outerShdw>
                </a:effectLst>
                <a:latin typeface="+mj-lt"/>
              </a:rPr>
              <a:t>?</a:t>
            </a:r>
          </a:p>
        </p:txBody>
      </p:sp>
      <p:sp>
        <p:nvSpPr>
          <p:cNvPr id="2" name="Dikdörtgen 1"/>
          <p:cNvSpPr/>
          <p:nvPr/>
        </p:nvSpPr>
        <p:spPr>
          <a:xfrm>
            <a:off x="371291" y="1865774"/>
            <a:ext cx="1488650" cy="461665"/>
          </a:xfrm>
          <a:prstGeom prst="rect">
            <a:avLst/>
          </a:prstGeom>
          <a:solidFill>
            <a:schemeClr val="accent5">
              <a:lumMod val="50000"/>
            </a:schemeClr>
          </a:solidFill>
        </p:spPr>
        <p:style>
          <a:lnRef idx="3">
            <a:schemeClr val="lt1"/>
          </a:lnRef>
          <a:fillRef idx="1">
            <a:schemeClr val="dk1"/>
          </a:fillRef>
          <a:effectRef idx="1">
            <a:schemeClr val="dk1"/>
          </a:effectRef>
          <a:fontRef idx="minor">
            <a:schemeClr val="lt1"/>
          </a:fontRef>
        </p:style>
        <p:txBody>
          <a:bodyPr wrap="square">
            <a:spAutoFit/>
          </a:bodyPr>
          <a:lstStyle/>
          <a:p>
            <a:r>
              <a:rPr lang="tr-TR" sz="2400" dirty="0">
                <a:latin typeface="+mn-lt"/>
              </a:rPr>
              <a:t>Değiştir</a:t>
            </a:r>
            <a:r>
              <a:rPr lang="tr-TR" sz="2400" dirty="0" smtClean="0">
                <a:latin typeface="+mn-lt"/>
              </a:rPr>
              <a:t>!</a:t>
            </a:r>
            <a:endParaRPr lang="tr-TR" sz="2400" dirty="0">
              <a:latin typeface="+mn-lt"/>
            </a:endParaRPr>
          </a:p>
        </p:txBody>
      </p:sp>
      <p:sp>
        <p:nvSpPr>
          <p:cNvPr id="6" name="Dikdörtgen 1"/>
          <p:cNvSpPr/>
          <p:nvPr/>
        </p:nvSpPr>
        <p:spPr>
          <a:xfrm>
            <a:off x="3381191" y="3810335"/>
            <a:ext cx="203003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tr-TR" sz="2400" dirty="0" smtClean="0">
                <a:latin typeface="+mn-lt"/>
              </a:rPr>
              <a:t>Program </a:t>
            </a:r>
            <a:r>
              <a:rPr lang="tr-TR" sz="2400" dirty="0">
                <a:latin typeface="+mn-lt"/>
              </a:rPr>
              <a:t>yap</a:t>
            </a:r>
            <a:r>
              <a:rPr lang="tr-TR" sz="2400" dirty="0" smtClean="0">
                <a:latin typeface="+mn-lt"/>
              </a:rPr>
              <a:t>!</a:t>
            </a:r>
            <a:endParaRPr lang="tr-TR" sz="2400" dirty="0">
              <a:latin typeface="+mn-lt"/>
            </a:endParaRPr>
          </a:p>
        </p:txBody>
      </p:sp>
      <p:sp>
        <p:nvSpPr>
          <p:cNvPr id="7" name="Dikdörtgen 1"/>
          <p:cNvSpPr/>
          <p:nvPr/>
        </p:nvSpPr>
        <p:spPr>
          <a:xfrm>
            <a:off x="4988158" y="2502261"/>
            <a:ext cx="3415139"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400" dirty="0" smtClean="0">
                <a:latin typeface="+mn-lt"/>
              </a:rPr>
              <a:t>Gözünün </a:t>
            </a:r>
            <a:r>
              <a:rPr lang="tr-TR" sz="2400" dirty="0">
                <a:latin typeface="+mn-lt"/>
              </a:rPr>
              <a:t>önünde olsun</a:t>
            </a:r>
            <a:r>
              <a:rPr lang="tr-TR" sz="2400" dirty="0" smtClean="0">
                <a:latin typeface="+mn-lt"/>
              </a:rPr>
              <a:t>!</a:t>
            </a:r>
            <a:endParaRPr lang="tr-TR" sz="2400" dirty="0">
              <a:latin typeface="+mn-lt"/>
            </a:endParaRPr>
          </a:p>
        </p:txBody>
      </p:sp>
      <p:sp>
        <p:nvSpPr>
          <p:cNvPr id="9" name="Dikdörtgen 1"/>
          <p:cNvSpPr/>
          <p:nvPr/>
        </p:nvSpPr>
        <p:spPr>
          <a:xfrm>
            <a:off x="683567" y="3454548"/>
            <a:ext cx="2014057" cy="461665"/>
          </a:xfrm>
          <a:prstGeom prst="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smtClean="0">
                <a:latin typeface="+mn-lt"/>
              </a:rPr>
              <a:t>Yaz</a:t>
            </a:r>
            <a:r>
              <a:rPr lang="tr-TR" sz="2400" dirty="0">
                <a:latin typeface="+mn-lt"/>
              </a:rPr>
              <a:t>, yaz, yaz</a:t>
            </a:r>
            <a:r>
              <a:rPr lang="tr-TR" sz="2400" dirty="0" smtClean="0">
                <a:latin typeface="+mn-lt"/>
              </a:rPr>
              <a:t>!</a:t>
            </a:r>
            <a:endParaRPr lang="tr-TR" sz="2400" dirty="0">
              <a:latin typeface="+mn-lt"/>
            </a:endParaRPr>
          </a:p>
        </p:txBody>
      </p:sp>
      <p:sp>
        <p:nvSpPr>
          <p:cNvPr id="3" name="Rectangle 2"/>
          <p:cNvSpPr/>
          <p:nvPr/>
        </p:nvSpPr>
        <p:spPr>
          <a:xfrm>
            <a:off x="370159" y="5759615"/>
            <a:ext cx="181672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smtClean="0">
                <a:latin typeface="+mn-lt"/>
              </a:rPr>
              <a:t>Yardım iste!</a:t>
            </a:r>
          </a:p>
        </p:txBody>
      </p:sp>
      <p:sp>
        <p:nvSpPr>
          <p:cNvPr id="10" name="Rectangle 9"/>
          <p:cNvSpPr/>
          <p:nvPr/>
        </p:nvSpPr>
        <p:spPr>
          <a:xfrm>
            <a:off x="1633989" y="4784975"/>
            <a:ext cx="1838921"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tr-TR" sz="2400" dirty="0">
                <a:latin typeface="+mn-lt"/>
              </a:rPr>
              <a:t>Hedef koy</a:t>
            </a:r>
            <a:r>
              <a:rPr lang="tr-TR" sz="2400" dirty="0" smtClean="0">
                <a:latin typeface="+mn-lt"/>
              </a:rPr>
              <a:t>!</a:t>
            </a:r>
            <a:endParaRPr lang="tr-TR" sz="2400" dirty="0">
              <a:latin typeface="+mn-lt"/>
            </a:endParaRPr>
          </a:p>
        </p:txBody>
      </p:sp>
      <p:sp>
        <p:nvSpPr>
          <p:cNvPr id="11" name="Rectangle 10"/>
          <p:cNvSpPr/>
          <p:nvPr/>
        </p:nvSpPr>
        <p:spPr>
          <a:xfrm>
            <a:off x="7056454" y="4902412"/>
            <a:ext cx="1620002"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tr-TR" sz="2400" dirty="0">
                <a:latin typeface="+mn-lt"/>
              </a:rPr>
              <a:t>Spor yap</a:t>
            </a:r>
            <a:r>
              <a:rPr lang="tr-TR" sz="2400" dirty="0" smtClean="0">
                <a:latin typeface="+mn-lt"/>
              </a:rPr>
              <a:t>!</a:t>
            </a:r>
            <a:endParaRPr lang="tr-TR" sz="2400" dirty="0">
              <a:latin typeface="+mn-lt"/>
            </a:endParaRPr>
          </a:p>
        </p:txBody>
      </p:sp>
      <p:sp>
        <p:nvSpPr>
          <p:cNvPr id="12" name="Rectangle 11"/>
          <p:cNvSpPr/>
          <p:nvPr/>
        </p:nvSpPr>
        <p:spPr>
          <a:xfrm>
            <a:off x="3779912" y="5764790"/>
            <a:ext cx="471652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a:latin typeface="+mn-lt"/>
              </a:rPr>
              <a:t>Gerektiğinde “İmdat!” demesini bil</a:t>
            </a:r>
            <a:r>
              <a:rPr lang="tr-TR" sz="2400" dirty="0" smtClean="0">
                <a:latin typeface="+mn-lt"/>
              </a:rPr>
              <a:t>!</a:t>
            </a:r>
            <a:endParaRPr lang="tr-TR" sz="2400" dirty="0">
              <a:latin typeface="+mn-lt"/>
            </a:endParaRPr>
          </a:p>
        </p:txBody>
      </p:sp>
      <p:sp>
        <p:nvSpPr>
          <p:cNvPr id="13" name="Rectangle 12"/>
          <p:cNvSpPr/>
          <p:nvPr/>
        </p:nvSpPr>
        <p:spPr>
          <a:xfrm>
            <a:off x="6164253" y="3528659"/>
            <a:ext cx="1702202"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tr-TR" sz="2400" dirty="0">
                <a:latin typeface="+mn-lt"/>
              </a:rPr>
              <a:t>Dışarı çık!</a:t>
            </a:r>
          </a:p>
        </p:txBody>
      </p:sp>
    </p:spTree>
    <p:extLst>
      <p:ext uri="{BB962C8B-B14F-4D97-AF65-F5344CB8AC3E}">
        <p14:creationId xmlns:p14="http://schemas.microsoft.com/office/powerpoint/2010/main" xmlns="" val="30832972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3" grpId="0" animBg="1"/>
      <p:bldP spid="10" grpId="0" animBg="1"/>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92056" y="1196752"/>
            <a:ext cx="2537201" cy="96615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177588" y="980728"/>
            <a:ext cx="3109694" cy="76878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99579" y="1844824"/>
            <a:ext cx="2489890" cy="181923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98190" y="2132856"/>
            <a:ext cx="4133850" cy="800100"/>
          </a:xfrm>
          <a:prstGeom prst="rect">
            <a:avLst/>
          </a:prstGeom>
        </p:spPr>
      </p:pic>
      <p:pic>
        <p:nvPicPr>
          <p:cNvPr id="13" name="Picture 12"/>
          <p:cNvPicPr>
            <a:picLocks noChangeAspect="1"/>
          </p:cNvPicPr>
          <p:nvPr/>
        </p:nvPicPr>
        <p:blipFill>
          <a:blip r:embed="rId8">
            <a:duotone>
              <a:prstClr val="black"/>
              <a:srgbClr val="C00000">
                <a:tint val="45000"/>
                <a:satMod val="400000"/>
              </a:srgbClr>
            </a:duotone>
            <a:extLst>
              <a:ext uri="{28A0092B-C50C-407E-A947-70E740481C1C}">
                <a14:useLocalDpi xmlns:a14="http://schemas.microsoft.com/office/drawing/2010/main" xmlns="" val="0"/>
              </a:ext>
            </a:extLst>
          </a:blip>
          <a:stretch>
            <a:fillRect/>
          </a:stretch>
        </p:blipFill>
        <p:spPr>
          <a:xfrm>
            <a:off x="3314474" y="2924944"/>
            <a:ext cx="3985404" cy="857969"/>
          </a:xfrm>
          <a:prstGeom prst="rect">
            <a:avLst/>
          </a:prstGeom>
        </p:spPr>
      </p:pic>
      <p:pic>
        <p:nvPicPr>
          <p:cNvPr id="14" name="Picture 13"/>
          <p:cNvPicPr>
            <a:picLocks noChangeAspect="1"/>
          </p:cNvPicPr>
          <p:nvPr/>
        </p:nvPicPr>
        <p:blipFill>
          <a:blip r:embed="rId9">
            <a:duotone>
              <a:prstClr val="black"/>
              <a:srgbClr val="FFFF00">
                <a:tint val="45000"/>
                <a:satMod val="400000"/>
              </a:srgbClr>
            </a:duotone>
            <a:extLst>
              <a:ext uri="{28A0092B-C50C-407E-A947-70E740481C1C}">
                <a14:useLocalDpi xmlns:a14="http://schemas.microsoft.com/office/drawing/2010/main" xmlns="" val="0"/>
              </a:ext>
            </a:extLst>
          </a:blip>
          <a:stretch>
            <a:fillRect/>
          </a:stretch>
        </p:blipFill>
        <p:spPr>
          <a:xfrm>
            <a:off x="137306" y="3812801"/>
            <a:ext cx="1115717" cy="2868986"/>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797755" y="4081695"/>
            <a:ext cx="2054165" cy="2600092"/>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4295700" y="4539292"/>
            <a:ext cx="1343025" cy="2000250"/>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6220178" y="4116119"/>
            <a:ext cx="2752725" cy="2705100"/>
          </a:xfrm>
          <a:prstGeom prst="rect">
            <a:avLst/>
          </a:prstGeom>
        </p:spPr>
      </p:pic>
    </p:spTree>
    <p:extLst>
      <p:ext uri="{BB962C8B-B14F-4D97-AF65-F5344CB8AC3E}">
        <p14:creationId xmlns:p14="http://schemas.microsoft.com/office/powerpoint/2010/main" xmlns="" val="147228617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 calcmode="lin" valueType="num">
                                      <p:cBhvr>
                                        <p:cTn id="44"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ppt_w</p:attrName>
                                        </p:attrNameLst>
                                      </p:cBhvr>
                                      <p:tavLst>
                                        <p:tav tm="0">
                                          <p:val>
                                            <p:fltVal val="0"/>
                                          </p:val>
                                        </p:tav>
                                        <p:tav tm="100000">
                                          <p:val>
                                            <p:strVal val="#ppt_w"/>
                                          </p:val>
                                        </p:tav>
                                      </p:tavLst>
                                    </p:anim>
                                    <p:anim calcmode="lin" valueType="num">
                                      <p:cBhvr>
                                        <p:cTn id="57" dur="1000" fill="hold"/>
                                        <p:tgtEl>
                                          <p:spTgt spid="17"/>
                                        </p:tgtEl>
                                        <p:attrNameLst>
                                          <p:attrName>ppt_h</p:attrName>
                                        </p:attrNameLst>
                                      </p:cBhvr>
                                      <p:tavLst>
                                        <p:tav tm="0">
                                          <p:val>
                                            <p:fltVal val="0"/>
                                          </p:val>
                                        </p:tav>
                                        <p:tav tm="100000">
                                          <p:val>
                                            <p:strVal val="#ppt_h"/>
                                          </p:val>
                                        </p:tav>
                                      </p:tavLst>
                                    </p:anim>
                                    <p:anim calcmode="lin" valueType="num">
                                      <p:cBhvr>
                                        <p:cTn id="58"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15"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98236" y="0"/>
            <a:ext cx="5145514" cy="6669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000250" y="6288732"/>
            <a:ext cx="5143500" cy="569268"/>
          </a:xfrm>
          <a:prstGeom prst="rect">
            <a:avLst/>
          </a:prstGeom>
        </p:spPr>
      </p:pic>
    </p:spTree>
    <p:extLst>
      <p:ext uri="{BB962C8B-B14F-4D97-AF65-F5344CB8AC3E}">
        <p14:creationId xmlns:p14="http://schemas.microsoft.com/office/powerpoint/2010/main" xmlns="" val="613823517"/>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229816" y="901169"/>
            <a:ext cx="8518648" cy="1015663"/>
          </a:xfrm>
          <a:prstGeom prst="rect">
            <a:avLst/>
          </a:prstGeom>
        </p:spPr>
        <p:txBody>
          <a:bodyPr wrap="square">
            <a:spAutoFit/>
          </a:bodyPr>
          <a:lstStyle/>
          <a:p>
            <a:r>
              <a:rPr lang="tr-TR" sz="2000" dirty="0" smtClean="0">
                <a:latin typeface="+mn-lt"/>
              </a:rPr>
              <a:t>Bir kişide aşağıdaki özellikler varsa o kişi kendini iyice bir gözden geçirmelidir. Çünkü ya artık bir teknoloji bağımlısıdır ya da bağımlı olma yolunda kararlı adımlarla yürüyor demektir.</a:t>
            </a:r>
          </a:p>
        </p:txBody>
      </p:sp>
      <p:sp>
        <p:nvSpPr>
          <p:cNvPr id="8" name="TextBox 2"/>
          <p:cNvSpPr txBox="1"/>
          <p:nvPr/>
        </p:nvSpPr>
        <p:spPr>
          <a:xfrm>
            <a:off x="229816" y="188640"/>
            <a:ext cx="6918922" cy="738664"/>
          </a:xfrm>
          <a:prstGeom prst="rect">
            <a:avLst/>
          </a:prstGeom>
          <a:noFill/>
        </p:spPr>
        <p:txBody>
          <a:bodyPr wrap="square" rtlCol="0">
            <a:spAutoFit/>
          </a:bodyPr>
          <a:lstStyle/>
          <a:p>
            <a:r>
              <a:rPr lang="tr-TR" sz="4200" dirty="0" smtClean="0">
                <a:solidFill>
                  <a:srgbClr val="FF0000"/>
                </a:solidFill>
                <a:latin typeface="+mn-lt"/>
              </a:rPr>
              <a:t>Sende Var mı?</a:t>
            </a:r>
            <a:endParaRPr lang="en-US" sz="4200" dirty="0">
              <a:solidFill>
                <a:srgbClr val="FF0000"/>
              </a:solidFill>
              <a:latin typeface="+mn-lt"/>
            </a:endParaRPr>
          </a:p>
        </p:txBody>
      </p:sp>
      <p:sp>
        <p:nvSpPr>
          <p:cNvPr id="5" name="Dikdörtgen 2"/>
          <p:cNvSpPr/>
          <p:nvPr/>
        </p:nvSpPr>
        <p:spPr>
          <a:xfrm rot="21063236">
            <a:off x="229331" y="2536924"/>
            <a:ext cx="2333683"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1600" b="1" dirty="0"/>
              <a:t>Teknoloji bağımlısı bir kişi bağımlı olduğu şeyle gittikçe daha çok vakit geçirmek ister.</a:t>
            </a:r>
          </a:p>
        </p:txBody>
      </p:sp>
      <p:sp>
        <p:nvSpPr>
          <p:cNvPr id="6" name="Dikdörtgen 2"/>
          <p:cNvSpPr/>
          <p:nvPr/>
        </p:nvSpPr>
        <p:spPr>
          <a:xfrm rot="456589">
            <a:off x="348896" y="4453299"/>
            <a:ext cx="2491136"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1600" b="1" dirty="0"/>
              <a:t>Teknoloji bağımlısı bir kişi bağımlı olduğu şeyle istediğinden daha çok vakit harcar.</a:t>
            </a:r>
          </a:p>
        </p:txBody>
      </p:sp>
      <p:sp>
        <p:nvSpPr>
          <p:cNvPr id="11" name="Dikdörtgen 2"/>
          <p:cNvSpPr/>
          <p:nvPr/>
        </p:nvSpPr>
        <p:spPr>
          <a:xfrm rot="276276">
            <a:off x="3142231" y="2331751"/>
            <a:ext cx="2336287" cy="1077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1600" b="1" dirty="0"/>
              <a:t>Teknoloji bağımlıları teknolojiyi istedikleri gibi kullanamadıklarında aksi, asabi ve öfkeli olurlar.</a:t>
            </a:r>
          </a:p>
        </p:txBody>
      </p:sp>
      <p:sp>
        <p:nvSpPr>
          <p:cNvPr id="12" name="Dikdörtgen 2"/>
          <p:cNvSpPr/>
          <p:nvPr/>
        </p:nvSpPr>
        <p:spPr>
          <a:xfrm rot="21335390">
            <a:off x="3195883" y="4318940"/>
            <a:ext cx="2586514" cy="107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1600" b="1" dirty="0"/>
              <a:t>Teknoloji bağımlısı bir kişi bağımlı olduğu şeyi kullanmazken bile onu düşünür.</a:t>
            </a:r>
          </a:p>
        </p:txBody>
      </p:sp>
      <p:sp>
        <p:nvSpPr>
          <p:cNvPr id="13" name="Dikdörtgen 2"/>
          <p:cNvSpPr/>
          <p:nvPr/>
        </p:nvSpPr>
        <p:spPr>
          <a:xfrm rot="21327134">
            <a:off x="6105263" y="2747747"/>
            <a:ext cx="2769219" cy="1077218"/>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1600" b="1" dirty="0"/>
              <a:t>Teknoloji bağımlıları ruhsal ve bedensel sıkıntılara rağmen teknolojiyi kullanmaya devam ederler.</a:t>
            </a:r>
          </a:p>
        </p:txBody>
      </p:sp>
      <p:sp>
        <p:nvSpPr>
          <p:cNvPr id="14" name="Dikdörtgen 2"/>
          <p:cNvSpPr/>
          <p:nvPr/>
        </p:nvSpPr>
        <p:spPr>
          <a:xfrm rot="247984">
            <a:off x="6376348" y="4713227"/>
            <a:ext cx="2448271" cy="1077218"/>
          </a:xfrm>
          <a:prstGeom prst="rect">
            <a:avLst/>
          </a:prstGeom>
          <a:solidFill>
            <a:srgbClr val="00B050"/>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1600" b="1" dirty="0"/>
              <a:t>Teknoloji kullanımı bağımlı kişinin sorumluluklarını yerine getirmesini engeller.</a:t>
            </a:r>
          </a:p>
        </p:txBody>
      </p:sp>
    </p:spTree>
    <p:extLst>
      <p:ext uri="{BB962C8B-B14F-4D97-AF65-F5344CB8AC3E}">
        <p14:creationId xmlns:p14="http://schemas.microsoft.com/office/powerpoint/2010/main" xmlns="" val="11783260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80">
                                          <p:stCondLst>
                                            <p:cond delay="0"/>
                                          </p:stCondLst>
                                        </p:cTn>
                                        <p:tgtEl>
                                          <p:spTgt spid="12"/>
                                        </p:tgtEl>
                                      </p:cBhvr>
                                    </p:animEffect>
                                    <p:anim calcmode="lin" valueType="num">
                                      <p:cBhvr>
                                        <p:cTn id="5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4" dur="26">
                                          <p:stCondLst>
                                            <p:cond delay="650"/>
                                          </p:stCondLst>
                                        </p:cTn>
                                        <p:tgtEl>
                                          <p:spTgt spid="12"/>
                                        </p:tgtEl>
                                      </p:cBhvr>
                                      <p:to x="100000" y="60000"/>
                                    </p:animScale>
                                    <p:animScale>
                                      <p:cBhvr>
                                        <p:cTn id="65" dur="166" decel="50000">
                                          <p:stCondLst>
                                            <p:cond delay="676"/>
                                          </p:stCondLst>
                                        </p:cTn>
                                        <p:tgtEl>
                                          <p:spTgt spid="12"/>
                                        </p:tgtEl>
                                      </p:cBhvr>
                                      <p:to x="100000" y="100000"/>
                                    </p:animScale>
                                    <p:animScale>
                                      <p:cBhvr>
                                        <p:cTn id="66" dur="26">
                                          <p:stCondLst>
                                            <p:cond delay="1312"/>
                                          </p:stCondLst>
                                        </p:cTn>
                                        <p:tgtEl>
                                          <p:spTgt spid="12"/>
                                        </p:tgtEl>
                                      </p:cBhvr>
                                      <p:to x="100000" y="80000"/>
                                    </p:animScale>
                                    <p:animScale>
                                      <p:cBhvr>
                                        <p:cTn id="67" dur="166" decel="50000">
                                          <p:stCondLst>
                                            <p:cond delay="1338"/>
                                          </p:stCondLst>
                                        </p:cTn>
                                        <p:tgtEl>
                                          <p:spTgt spid="12"/>
                                        </p:tgtEl>
                                      </p:cBhvr>
                                      <p:to x="100000" y="100000"/>
                                    </p:animScale>
                                    <p:animScale>
                                      <p:cBhvr>
                                        <p:cTn id="68" dur="26">
                                          <p:stCondLst>
                                            <p:cond delay="1642"/>
                                          </p:stCondLst>
                                        </p:cTn>
                                        <p:tgtEl>
                                          <p:spTgt spid="12"/>
                                        </p:tgtEl>
                                      </p:cBhvr>
                                      <p:to x="100000" y="90000"/>
                                    </p:animScale>
                                    <p:animScale>
                                      <p:cBhvr>
                                        <p:cTn id="69" dur="166" decel="50000">
                                          <p:stCondLst>
                                            <p:cond delay="1668"/>
                                          </p:stCondLst>
                                        </p:cTn>
                                        <p:tgtEl>
                                          <p:spTgt spid="12"/>
                                        </p:tgtEl>
                                      </p:cBhvr>
                                      <p:to x="100000" y="100000"/>
                                    </p:animScale>
                                    <p:animScale>
                                      <p:cBhvr>
                                        <p:cTn id="70" dur="26">
                                          <p:stCondLst>
                                            <p:cond delay="1808"/>
                                          </p:stCondLst>
                                        </p:cTn>
                                        <p:tgtEl>
                                          <p:spTgt spid="12"/>
                                        </p:tgtEl>
                                      </p:cBhvr>
                                      <p:to x="100000" y="95000"/>
                                    </p:animScale>
                                    <p:animScale>
                                      <p:cBhvr>
                                        <p:cTn id="71" dur="166" decel="50000">
                                          <p:stCondLst>
                                            <p:cond delay="1834"/>
                                          </p:stCondLst>
                                        </p:cTn>
                                        <p:tgtEl>
                                          <p:spTgt spid="12"/>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80">
                                          <p:stCondLst>
                                            <p:cond delay="0"/>
                                          </p:stCondLst>
                                        </p:cTn>
                                        <p:tgtEl>
                                          <p:spTgt spid="13"/>
                                        </p:tgtEl>
                                      </p:cBhvr>
                                    </p:animEffect>
                                    <p:anim calcmode="lin" valueType="num">
                                      <p:cBhvr>
                                        <p:cTn id="7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1" dur="26">
                                          <p:stCondLst>
                                            <p:cond delay="650"/>
                                          </p:stCondLst>
                                        </p:cTn>
                                        <p:tgtEl>
                                          <p:spTgt spid="13"/>
                                        </p:tgtEl>
                                      </p:cBhvr>
                                      <p:to x="100000" y="60000"/>
                                    </p:animScale>
                                    <p:animScale>
                                      <p:cBhvr>
                                        <p:cTn id="82" dur="166" decel="50000">
                                          <p:stCondLst>
                                            <p:cond delay="676"/>
                                          </p:stCondLst>
                                        </p:cTn>
                                        <p:tgtEl>
                                          <p:spTgt spid="13"/>
                                        </p:tgtEl>
                                      </p:cBhvr>
                                      <p:to x="100000" y="100000"/>
                                    </p:animScale>
                                    <p:animScale>
                                      <p:cBhvr>
                                        <p:cTn id="83" dur="26">
                                          <p:stCondLst>
                                            <p:cond delay="1312"/>
                                          </p:stCondLst>
                                        </p:cTn>
                                        <p:tgtEl>
                                          <p:spTgt spid="13"/>
                                        </p:tgtEl>
                                      </p:cBhvr>
                                      <p:to x="100000" y="80000"/>
                                    </p:animScale>
                                    <p:animScale>
                                      <p:cBhvr>
                                        <p:cTn id="84" dur="166" decel="50000">
                                          <p:stCondLst>
                                            <p:cond delay="1338"/>
                                          </p:stCondLst>
                                        </p:cTn>
                                        <p:tgtEl>
                                          <p:spTgt spid="13"/>
                                        </p:tgtEl>
                                      </p:cBhvr>
                                      <p:to x="100000" y="100000"/>
                                    </p:animScale>
                                    <p:animScale>
                                      <p:cBhvr>
                                        <p:cTn id="85" dur="26">
                                          <p:stCondLst>
                                            <p:cond delay="1642"/>
                                          </p:stCondLst>
                                        </p:cTn>
                                        <p:tgtEl>
                                          <p:spTgt spid="13"/>
                                        </p:tgtEl>
                                      </p:cBhvr>
                                      <p:to x="100000" y="90000"/>
                                    </p:animScale>
                                    <p:animScale>
                                      <p:cBhvr>
                                        <p:cTn id="86" dur="166" decel="50000">
                                          <p:stCondLst>
                                            <p:cond delay="1668"/>
                                          </p:stCondLst>
                                        </p:cTn>
                                        <p:tgtEl>
                                          <p:spTgt spid="13"/>
                                        </p:tgtEl>
                                      </p:cBhvr>
                                      <p:to x="100000" y="100000"/>
                                    </p:animScale>
                                    <p:animScale>
                                      <p:cBhvr>
                                        <p:cTn id="87" dur="26">
                                          <p:stCondLst>
                                            <p:cond delay="1808"/>
                                          </p:stCondLst>
                                        </p:cTn>
                                        <p:tgtEl>
                                          <p:spTgt spid="13"/>
                                        </p:tgtEl>
                                      </p:cBhvr>
                                      <p:to x="100000" y="95000"/>
                                    </p:animScale>
                                    <p:animScale>
                                      <p:cBhvr>
                                        <p:cTn id="88" dur="166" decel="50000">
                                          <p:stCondLst>
                                            <p:cond delay="1834"/>
                                          </p:stCondLst>
                                        </p:cTn>
                                        <p:tgtEl>
                                          <p:spTgt spid="13"/>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80">
                                          <p:stCondLst>
                                            <p:cond delay="0"/>
                                          </p:stCondLst>
                                        </p:cTn>
                                        <p:tgtEl>
                                          <p:spTgt spid="14"/>
                                        </p:tgtEl>
                                      </p:cBhvr>
                                    </p:animEffect>
                                    <p:anim calcmode="lin" valueType="num">
                                      <p:cBhvr>
                                        <p:cTn id="9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8" dur="26">
                                          <p:stCondLst>
                                            <p:cond delay="650"/>
                                          </p:stCondLst>
                                        </p:cTn>
                                        <p:tgtEl>
                                          <p:spTgt spid="14"/>
                                        </p:tgtEl>
                                      </p:cBhvr>
                                      <p:to x="100000" y="60000"/>
                                    </p:animScale>
                                    <p:animScale>
                                      <p:cBhvr>
                                        <p:cTn id="99" dur="166" decel="50000">
                                          <p:stCondLst>
                                            <p:cond delay="676"/>
                                          </p:stCondLst>
                                        </p:cTn>
                                        <p:tgtEl>
                                          <p:spTgt spid="14"/>
                                        </p:tgtEl>
                                      </p:cBhvr>
                                      <p:to x="100000" y="100000"/>
                                    </p:animScale>
                                    <p:animScale>
                                      <p:cBhvr>
                                        <p:cTn id="100" dur="26">
                                          <p:stCondLst>
                                            <p:cond delay="1312"/>
                                          </p:stCondLst>
                                        </p:cTn>
                                        <p:tgtEl>
                                          <p:spTgt spid="14"/>
                                        </p:tgtEl>
                                      </p:cBhvr>
                                      <p:to x="100000" y="80000"/>
                                    </p:animScale>
                                    <p:animScale>
                                      <p:cBhvr>
                                        <p:cTn id="101" dur="166" decel="50000">
                                          <p:stCondLst>
                                            <p:cond delay="1338"/>
                                          </p:stCondLst>
                                        </p:cTn>
                                        <p:tgtEl>
                                          <p:spTgt spid="14"/>
                                        </p:tgtEl>
                                      </p:cBhvr>
                                      <p:to x="100000" y="100000"/>
                                    </p:animScale>
                                    <p:animScale>
                                      <p:cBhvr>
                                        <p:cTn id="102" dur="26">
                                          <p:stCondLst>
                                            <p:cond delay="1642"/>
                                          </p:stCondLst>
                                        </p:cTn>
                                        <p:tgtEl>
                                          <p:spTgt spid="14"/>
                                        </p:tgtEl>
                                      </p:cBhvr>
                                      <p:to x="100000" y="90000"/>
                                    </p:animScale>
                                    <p:animScale>
                                      <p:cBhvr>
                                        <p:cTn id="103" dur="166" decel="50000">
                                          <p:stCondLst>
                                            <p:cond delay="1668"/>
                                          </p:stCondLst>
                                        </p:cTn>
                                        <p:tgtEl>
                                          <p:spTgt spid="14"/>
                                        </p:tgtEl>
                                      </p:cBhvr>
                                      <p:to x="100000" y="100000"/>
                                    </p:animScale>
                                    <p:animScale>
                                      <p:cBhvr>
                                        <p:cTn id="104" dur="26">
                                          <p:stCondLst>
                                            <p:cond delay="1808"/>
                                          </p:stCondLst>
                                        </p:cTn>
                                        <p:tgtEl>
                                          <p:spTgt spid="14"/>
                                        </p:tgtEl>
                                      </p:cBhvr>
                                      <p:to x="100000" y="95000"/>
                                    </p:animScale>
                                    <p:animScale>
                                      <p:cBhvr>
                                        <p:cTn id="105"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2122303" y="4932722"/>
            <a:ext cx="4899390" cy="444580"/>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1814" dirty="0" smtClean="0"/>
              <a:t>Fotoğraflar ve </a:t>
            </a:r>
            <a:r>
              <a:rPr lang="tr-TR" sz="1814" dirty="0"/>
              <a:t>Grafik </a:t>
            </a:r>
            <a:r>
              <a:rPr lang="tr-TR" sz="1814" dirty="0" smtClean="0"/>
              <a:t>Çalışmaları</a:t>
            </a:r>
            <a:endParaRPr lang="en-US" sz="1814" dirty="0"/>
          </a:p>
        </p:txBody>
      </p:sp>
      <p:sp>
        <p:nvSpPr>
          <p:cNvPr id="9" name="TextBox 8"/>
          <p:cNvSpPr txBox="1"/>
          <p:nvPr/>
        </p:nvSpPr>
        <p:spPr>
          <a:xfrm>
            <a:off x="348106" y="5433670"/>
            <a:ext cx="8429065" cy="483209"/>
          </a:xfrm>
          <a:prstGeom prst="rect">
            <a:avLst/>
          </a:prstGeom>
          <a:noFill/>
          <a:effectLst/>
        </p:spPr>
        <p:txBody>
          <a:bodyPr wrap="square" rtlCol="0">
            <a:spAutoFit/>
          </a:bodyPr>
          <a:lstStyle/>
          <a:p>
            <a:pPr algn="ctr"/>
            <a:r>
              <a:rPr lang="en-US" sz="1270" dirty="0" smtClean="0"/>
              <a:t>© </a:t>
            </a:r>
            <a:r>
              <a:rPr lang="tr-TR" sz="1270" dirty="0" err="1" smtClean="0"/>
              <a:t>Sergey</a:t>
            </a:r>
            <a:r>
              <a:rPr lang="tr-TR" sz="1270" dirty="0" smtClean="0"/>
              <a:t> </a:t>
            </a:r>
            <a:r>
              <a:rPr lang="tr-TR" sz="1270" dirty="0" err="1" smtClean="0"/>
              <a:t>Oganesov</a:t>
            </a:r>
            <a:r>
              <a:rPr lang="tr-TR" sz="1270" dirty="0" smtClean="0"/>
              <a:t>, </a:t>
            </a:r>
            <a:r>
              <a:rPr lang="en-US" sz="1270" dirty="0" smtClean="0"/>
              <a:t>©</a:t>
            </a:r>
            <a:r>
              <a:rPr lang="tr-TR" sz="1270" dirty="0" smtClean="0"/>
              <a:t> </a:t>
            </a:r>
            <a:r>
              <a:rPr lang="tr-TR" sz="1270" dirty="0" err="1" smtClean="0"/>
              <a:t>corund</a:t>
            </a:r>
            <a:r>
              <a:rPr lang="tr-TR" sz="1270" dirty="0" smtClean="0"/>
              <a:t>, </a:t>
            </a:r>
            <a:r>
              <a:rPr lang="en-US" sz="1270" dirty="0" smtClean="0"/>
              <a:t>©</a:t>
            </a:r>
            <a:r>
              <a:rPr lang="tr-TR" sz="1270" dirty="0" smtClean="0"/>
              <a:t> </a:t>
            </a:r>
            <a:r>
              <a:rPr lang="tr-TR" sz="1270" dirty="0" err="1" smtClean="0"/>
              <a:t>antonbrand</a:t>
            </a:r>
            <a:r>
              <a:rPr lang="tr-TR" sz="1270" dirty="0" smtClean="0"/>
              <a:t>, </a:t>
            </a:r>
            <a:r>
              <a:rPr lang="en-US" sz="1270" dirty="0"/>
              <a:t>©</a:t>
            </a:r>
            <a:r>
              <a:rPr lang="tr-TR" sz="1270" dirty="0" smtClean="0"/>
              <a:t> </a:t>
            </a:r>
            <a:r>
              <a:rPr lang="tr-TR" sz="1270" dirty="0" err="1" smtClean="0"/>
              <a:t>brunopetrozza</a:t>
            </a:r>
            <a:r>
              <a:rPr lang="tr-TR" sz="1270" dirty="0" smtClean="0"/>
              <a:t>, </a:t>
            </a:r>
            <a:r>
              <a:rPr lang="en-US" sz="1270" dirty="0" smtClean="0"/>
              <a:t>©</a:t>
            </a:r>
            <a:r>
              <a:rPr lang="tr-TR" sz="1270" dirty="0" smtClean="0"/>
              <a:t> </a:t>
            </a:r>
            <a:r>
              <a:rPr lang="tr-TR" sz="1270" dirty="0" err="1" smtClean="0"/>
              <a:t>Paolese</a:t>
            </a:r>
            <a:r>
              <a:rPr lang="tr-TR" sz="1270" dirty="0" smtClean="0"/>
              <a:t>, </a:t>
            </a:r>
            <a:r>
              <a:rPr lang="en-US" sz="1270" dirty="0" smtClean="0"/>
              <a:t>©</a:t>
            </a:r>
            <a:r>
              <a:rPr lang="tr-TR" sz="1270" dirty="0" smtClean="0"/>
              <a:t> </a:t>
            </a:r>
            <a:r>
              <a:rPr lang="tr-TR" sz="1270" dirty="0" err="1" smtClean="0"/>
              <a:t>andersphoto</a:t>
            </a:r>
            <a:r>
              <a:rPr lang="tr-TR" sz="1270" dirty="0" smtClean="0"/>
              <a:t>, </a:t>
            </a:r>
            <a:r>
              <a:rPr lang="en-US" sz="1270" dirty="0" smtClean="0"/>
              <a:t>©</a:t>
            </a:r>
            <a:r>
              <a:rPr lang="tr-TR" sz="1270" dirty="0" smtClean="0"/>
              <a:t> yevgeniy11, </a:t>
            </a:r>
          </a:p>
          <a:p>
            <a:pPr algn="ctr"/>
            <a:r>
              <a:rPr lang="en-US" sz="1270" dirty="0" smtClean="0"/>
              <a:t>©</a:t>
            </a:r>
            <a:r>
              <a:rPr lang="tr-TR" sz="1270" dirty="0" smtClean="0"/>
              <a:t> </a:t>
            </a:r>
            <a:r>
              <a:rPr lang="tr-TR" sz="1270" dirty="0" err="1" smtClean="0"/>
              <a:t>goldencow_images</a:t>
            </a:r>
            <a:r>
              <a:rPr lang="tr-TR" sz="1270" dirty="0"/>
              <a:t>, © </a:t>
            </a:r>
            <a:r>
              <a:rPr lang="tr-TR" sz="1270" dirty="0" err="1" smtClean="0"/>
              <a:t>Igarts</a:t>
            </a:r>
            <a:r>
              <a:rPr lang="tr-TR" sz="1270" dirty="0"/>
              <a:t>, </a:t>
            </a:r>
            <a:r>
              <a:rPr lang="en-US" sz="1270" dirty="0"/>
              <a:t>© </a:t>
            </a:r>
            <a:r>
              <a:rPr lang="tr-TR" sz="1270" dirty="0" err="1" smtClean="0"/>
              <a:t>virinaflora</a:t>
            </a:r>
            <a:r>
              <a:rPr lang="tr-TR" sz="1270" dirty="0" smtClean="0"/>
              <a:t>  </a:t>
            </a:r>
            <a:r>
              <a:rPr lang="en-US" sz="1270" dirty="0" smtClean="0"/>
              <a:t>– </a:t>
            </a:r>
            <a:r>
              <a:rPr lang="en-US" sz="1270" dirty="0"/>
              <a:t>Fotolia.com</a:t>
            </a:r>
          </a:p>
        </p:txBody>
      </p:sp>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0" y="6099018"/>
            <a:ext cx="9143520" cy="758984"/>
          </a:xfrm>
          <a:prstGeom prst="rect">
            <a:avLst/>
          </a:prstGeom>
        </p:spPr>
      </p:pic>
      <p:pic>
        <p:nvPicPr>
          <p:cNvPr id="11" name="Resim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086157" y="2662130"/>
            <a:ext cx="971686" cy="1533739"/>
          </a:xfrm>
          <a:prstGeom prst="rect">
            <a:avLst/>
          </a:prstGeom>
        </p:spPr>
      </p:pic>
    </p:spTree>
    <p:extLst>
      <p:ext uri="{BB962C8B-B14F-4D97-AF65-F5344CB8AC3E}">
        <p14:creationId xmlns:p14="http://schemas.microsoft.com/office/powerpoint/2010/main" xmlns="" val="1377762787"/>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Dikdörtgen 4"/>
          <p:cNvSpPr/>
          <p:nvPr/>
        </p:nvSpPr>
        <p:spPr>
          <a:xfrm>
            <a:off x="287524" y="1187371"/>
            <a:ext cx="6156684" cy="5078313"/>
          </a:xfrm>
          <a:prstGeom prst="rect">
            <a:avLst/>
          </a:prstGeom>
        </p:spPr>
        <p:txBody>
          <a:bodyPr wrap="square">
            <a:spAutoFit/>
          </a:bodyPr>
          <a:lstStyle/>
          <a:p>
            <a:r>
              <a:rPr lang="tr-TR" dirty="0">
                <a:latin typeface="+mn-lt"/>
              </a:rPr>
              <a:t>İlhami son zamanlarda çok kilo almıştı. Çünkü saatlerce tabletinin başında oturuyor ve acıktığında abur cubur ile besleniyordu. Akşam sofraya gelmesi bile sorun oluyordu.</a:t>
            </a:r>
          </a:p>
          <a:p>
            <a:r>
              <a:rPr lang="tr-TR" dirty="0">
                <a:latin typeface="+mn-lt"/>
              </a:rPr>
              <a:t>İlhami’nin notları da düşmeye başlamıştı. Veli toplantısında annesi ve babası okulda notlarının düşmesinden, arkadaşlarına karşı agresif davranışlarından haberdar olmuşlar ve kendi evlatlarının nasıl bu kadar değiştiğine inanamamışlardı.</a:t>
            </a:r>
          </a:p>
          <a:p>
            <a:r>
              <a:rPr lang="tr-TR" dirty="0">
                <a:latin typeface="+mn-lt"/>
              </a:rPr>
              <a:t>Bir gün İlhami yine gece geç saatlere kadar tabletinde oyun oynamıştı. Sabah uyanamamış, aile kahvaltısını yine kaçırmıştı. Saat ona doğru kapı çaldı. Kapıyı annesi açtı. Gelenler İlhami’nin mahalleden arkadaşları idi. Annesi henüz yatağından kalkmamış olan İlhami’ye seslendi. İlhami biraz mahcup bir şekilde arkadaşlarının yanına çıktı. Pek keyfi yoktu. Çocuklar bisiklet yarışı yapacaklarını söyleyerek onu da davet ettiler.</a:t>
            </a:r>
          </a:p>
          <a:p>
            <a:r>
              <a:rPr lang="tr-TR" dirty="0">
                <a:latin typeface="+mn-lt"/>
              </a:rPr>
              <a:t>İlhami eve kadar gelen arkadaşlarına ne cevap vereceğini bilemedi. Aslına bakarsanız kimseye itiraf etmese de tabletinde oynadığı oyunları arkadaşlarına tercih ediyordu. Sokağa çıktığında aklı hep evde, oyununda kalıyordu.</a:t>
            </a:r>
          </a:p>
        </p:txBody>
      </p:sp>
      <p:sp>
        <p:nvSpPr>
          <p:cNvPr id="6" name="Dikdörtgen 5"/>
          <p:cNvSpPr/>
          <p:nvPr/>
        </p:nvSpPr>
        <p:spPr>
          <a:xfrm>
            <a:off x="1259632" y="116632"/>
            <a:ext cx="8568952" cy="954107"/>
          </a:xfrm>
          <a:prstGeom prst="rect">
            <a:avLst/>
          </a:prstGeom>
        </p:spPr>
        <p:txBody>
          <a:bodyPr wrap="square">
            <a:spAutoFit/>
          </a:bodyPr>
          <a:lstStyle/>
          <a:p>
            <a:r>
              <a:rPr lang="tr-TR" sz="2800" b="1" dirty="0" smtClean="0">
                <a:solidFill>
                  <a:srgbClr val="FF0000"/>
                </a:solidFill>
                <a:latin typeface="+mn-lt"/>
              </a:rPr>
              <a:t>Sizce öykümüzün kahramanı İlhami’de teknoloji bağımlılığının hangi işaretleri görülüyor?</a:t>
            </a:r>
            <a:endParaRPr lang="tr-TR" sz="2800" b="1" dirty="0">
              <a:solidFill>
                <a:srgbClr val="FF0000"/>
              </a:solidFill>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xmlns="" val="278107898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strips(downRight)">
                                      <p:cBhvr>
                                        <p:cTn id="11" dur="500"/>
                                        <p:tgtEl>
                                          <p:spTgt spid="5">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Right)">
                                      <p:cBhvr>
                                        <p:cTn id="15" dur="500"/>
                                        <p:tgtEl>
                                          <p:spTgt spid="5">
                                            <p:txEl>
                                              <p:pRg st="1" end="1"/>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strips(downRight)">
                                      <p:cBhvr>
                                        <p:cTn id="19" dur="500"/>
                                        <p:tgtEl>
                                          <p:spTgt spid="5">
                                            <p:txEl>
                                              <p:pRg st="2" end="2"/>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strips(downRight)">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Box 2"/>
          <p:cNvSpPr txBox="1"/>
          <p:nvPr/>
        </p:nvSpPr>
        <p:spPr>
          <a:xfrm>
            <a:off x="2051720" y="116632"/>
            <a:ext cx="6918922" cy="2031325"/>
          </a:xfrm>
          <a:prstGeom prst="rect">
            <a:avLst/>
          </a:prstGeom>
          <a:noFill/>
        </p:spPr>
        <p:txBody>
          <a:bodyPr wrap="square" rtlCol="0">
            <a:spAutoFit/>
          </a:bodyPr>
          <a:lstStyle/>
          <a:p>
            <a:r>
              <a:rPr lang="tr-TR" sz="4200" b="1" dirty="0">
                <a:solidFill>
                  <a:srgbClr val="FF0000"/>
                </a:solidFill>
                <a:latin typeface="+mn-lt"/>
              </a:rPr>
              <a:t>Teknoloji bağımlılığı nasıl başlar? Bağımlı olmaya doğru nasıl bir yol izler?</a:t>
            </a:r>
          </a:p>
        </p:txBody>
      </p:sp>
      <p:graphicFrame>
        <p:nvGraphicFramePr>
          <p:cNvPr id="5" name="Diagram 4"/>
          <p:cNvGraphicFramePr/>
          <p:nvPr>
            <p:extLst>
              <p:ext uri="{D42A27DB-BD31-4B8C-83A1-F6EECF244321}">
                <p14:modId xmlns:p14="http://schemas.microsoft.com/office/powerpoint/2010/main" xmlns="" val="2192898634"/>
              </p:ext>
            </p:extLst>
          </p:nvPr>
        </p:nvGraphicFramePr>
        <p:xfrm>
          <a:off x="1524000" y="221996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5811789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Dikdörtgen 4"/>
          <p:cNvSpPr/>
          <p:nvPr/>
        </p:nvSpPr>
        <p:spPr>
          <a:xfrm>
            <a:off x="3491880" y="1653074"/>
            <a:ext cx="5400600" cy="4524315"/>
          </a:xfrm>
          <a:prstGeom prst="rect">
            <a:avLst/>
          </a:prstGeom>
        </p:spPr>
        <p:txBody>
          <a:bodyPr wrap="square">
            <a:spAutoFit/>
          </a:bodyPr>
          <a:lstStyle/>
          <a:p>
            <a:r>
              <a:rPr lang="tr-TR" dirty="0">
                <a:latin typeface="+mn-lt"/>
              </a:rPr>
              <a:t>Feyza’nın bu aralar ailesi ile arası bozuktu. Notlarındaki düşüş ailesi ile sorun yaşamasına sebep oluyordu. Ayrıca Feyza’nın hiçbir hobisi ve spor faaliyeti yoktu. Yaz tatilinde yapacak bir şey bulamamaktan canı sıkılıyordu.</a:t>
            </a:r>
          </a:p>
          <a:p>
            <a:r>
              <a:rPr lang="tr-TR" dirty="0">
                <a:latin typeface="+mn-lt"/>
              </a:rPr>
              <a:t>Bir gün arkadaşı Ahmet’e bu sorunlarından bahsetti. Ahmet evde sıkılmasına hiç gerek olmadığını ve bilgisayar üzerinden karşılıklı oyun oynayabileceklerini anlattı. Bu fikir önceleri Feyza’ya çok cazip gelmedi. Bilgisayar oyunlarından çok fazla bir şey anlamıyordu. Ama yaz tatilinde yapacak bir şey de bulamadığından her gün bilgisayar oyunu oynamaya başladı. </a:t>
            </a:r>
          </a:p>
          <a:p>
            <a:r>
              <a:rPr lang="tr-TR" dirty="0">
                <a:latin typeface="+mn-lt"/>
              </a:rPr>
              <a:t>Feyza oyunları oynarken yepyeni bir dünyaya dalıyor, gerçek hayattan, derslerden, annesi ile tartışmalarından tamamen uzaklaştığını hissediyordu. Feyza gittikçe daha çok oynamak istiyor, özellikle annesi ile tartıştığı zaman hemen odasına koşup bir oyun açıyordu.</a:t>
            </a:r>
          </a:p>
        </p:txBody>
      </p:sp>
      <p:sp>
        <p:nvSpPr>
          <p:cNvPr id="6" name="Dikdörtgen 5"/>
          <p:cNvSpPr/>
          <p:nvPr/>
        </p:nvSpPr>
        <p:spPr>
          <a:xfrm>
            <a:off x="1187624" y="116632"/>
            <a:ext cx="8568952" cy="1384995"/>
          </a:xfrm>
          <a:prstGeom prst="rect">
            <a:avLst/>
          </a:prstGeom>
        </p:spPr>
        <p:txBody>
          <a:bodyPr wrap="square">
            <a:spAutoFit/>
          </a:bodyPr>
          <a:lstStyle/>
          <a:p>
            <a:r>
              <a:rPr lang="tr-TR" sz="2800" b="1" dirty="0" smtClean="0">
                <a:solidFill>
                  <a:srgbClr val="FF0000"/>
                </a:solidFill>
                <a:latin typeface="+mn-lt"/>
              </a:rPr>
              <a:t>Sizce öykümüzün kahramanı Feyza’nın bilgisayarıyla kurduğu dünyada teknoloji bağımlılığı süreçlerindeki hangi aşamaların belirtileri görülüyor?</a:t>
            </a:r>
            <a:endParaRPr lang="tr-TR" sz="2800" b="1" dirty="0">
              <a:solidFill>
                <a:srgbClr val="FF0000"/>
              </a:solidFill>
              <a:latin typeface="+mn-lt"/>
            </a:endParaRPr>
          </a:p>
        </p:txBody>
      </p:sp>
      <p:pic>
        <p:nvPicPr>
          <p:cNvPr id="4"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xmlns="" val="36751033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Sabaha kadar oynadım!</a:t>
            </a:r>
            <a:endParaRPr lang="tr-TR" sz="2400" i="1" dirty="0"/>
          </a:p>
        </p:txBody>
      </p:sp>
      <p:sp>
        <p:nvSpPr>
          <p:cNvPr id="6" name="Dikdörtgen 2"/>
          <p:cNvSpPr/>
          <p:nvPr/>
        </p:nvSpPr>
        <p:spPr>
          <a:xfrm>
            <a:off x="971600" y="5733256"/>
            <a:ext cx="3018968" cy="646331"/>
          </a:xfrm>
          <a:prstGeom prst="rect">
            <a:avLst/>
          </a:prstGeom>
        </p:spPr>
        <p:txBody>
          <a:bodyPr wrap="none">
            <a:spAutoFit/>
          </a:bodyPr>
          <a:lstStyle/>
          <a:p>
            <a:r>
              <a:rPr lang="tr-TR" sz="3600" dirty="0" smtClean="0">
                <a:latin typeface="+mn-lt"/>
              </a:rPr>
              <a:t>Tolerans </a:t>
            </a:r>
            <a:r>
              <a:rPr lang="tr-TR" sz="3600" dirty="0">
                <a:latin typeface="+mn-lt"/>
              </a:rPr>
              <a:t>gelişir.</a:t>
            </a:r>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7" y="3896167"/>
            <a:ext cx="1662535" cy="2630448"/>
          </a:xfrm>
          <a:prstGeom prst="rect">
            <a:avLst/>
          </a:prstGeom>
        </p:spPr>
      </p:pic>
    </p:spTree>
    <p:extLst>
      <p:ext uri="{BB962C8B-B14F-4D97-AF65-F5344CB8AC3E}">
        <p14:creationId xmlns:p14="http://schemas.microsoft.com/office/powerpoint/2010/main" xmlns="" val="213208472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2400" dirty="0">
                <a:solidFill>
                  <a:schemeClr val="bg1"/>
                </a:solidFill>
              </a:rPr>
              <a:t>Off yaa... Son zil çalsa da eve uçsam!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7" y="3980233"/>
            <a:ext cx="1744931" cy="2546382"/>
          </a:xfrm>
          <a:prstGeom prst="rect">
            <a:avLst/>
          </a:prstGeom>
        </p:spPr>
      </p:pic>
      <p:sp>
        <p:nvSpPr>
          <p:cNvPr id="6" name="Dikdörtgen 2"/>
          <p:cNvSpPr/>
          <p:nvPr/>
        </p:nvSpPr>
        <p:spPr>
          <a:xfrm>
            <a:off x="285545" y="6003395"/>
            <a:ext cx="4101892" cy="523220"/>
          </a:xfrm>
          <a:prstGeom prst="rect">
            <a:avLst/>
          </a:prstGeom>
        </p:spPr>
        <p:txBody>
          <a:bodyPr wrap="none">
            <a:spAutoFit/>
          </a:bodyPr>
          <a:lstStyle/>
          <a:p>
            <a:r>
              <a:rPr lang="tr-TR" sz="2800" dirty="0">
                <a:latin typeface="+mn-lt"/>
              </a:rPr>
              <a:t>Yoksunluk sendromu yaşar.</a:t>
            </a:r>
          </a:p>
        </p:txBody>
      </p:sp>
    </p:spTree>
    <p:extLst>
      <p:ext uri="{BB962C8B-B14F-4D97-AF65-F5344CB8AC3E}">
        <p14:creationId xmlns:p14="http://schemas.microsoft.com/office/powerpoint/2010/main" xmlns="" val="59361030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5586</TotalTime>
  <Words>2005</Words>
  <Application>Microsoft Office PowerPoint</Application>
  <PresentationFormat>Ekran Gösterisi (4:3)</PresentationFormat>
  <Paragraphs>279</Paragraphs>
  <Slides>40</Slides>
  <Notes>40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dc:creator>
  <cp:lastModifiedBy>murat</cp:lastModifiedBy>
  <cp:revision>1469</cp:revision>
  <dcterms:created xsi:type="dcterms:W3CDTF">2010-12-23T09:12:01Z</dcterms:created>
  <dcterms:modified xsi:type="dcterms:W3CDTF">2016-02-18T05:50:28Z</dcterms:modified>
</cp:coreProperties>
</file>